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3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62F4-90C4-45B7-90BE-1847A3CF75EF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C46D9-CC42-4C55-A684-DC13420DE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87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5E7B6-6F09-404F-89A3-E0CB83336F8D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1C4C3-FCC9-41D0-BC87-57C190AB2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99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87E26-4CD0-48C5-9C90-BC57EA9BE091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56279-EE34-4B40-9831-B48066721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60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41D6E-A546-426B-97F9-D66910E9FACC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F4FCE-48BD-4B98-9CD9-B57690F79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2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CF775-FCD6-414F-B610-B141BA0C2B4A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E521-C757-4605-B8C2-E06F55DD4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86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87F7-3418-41A4-8304-DCC2336806A6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0A68-4E4D-4ACB-B79D-83D039348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73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049C3-17F5-43EE-BE55-2385ED68C78B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A0540-8A5D-480D-B883-005A23B06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93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88F28-400C-40A8-895C-85F0D65244DF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A8277-6A4D-4F77-98B6-592004C57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3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358E7-8480-4FFD-9EE8-F754A8A0C7E5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D6FA-F00D-4DF8-8278-A1C588357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81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53C4-303A-4BF6-8348-310920635FFF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A0727-FB6C-49D9-A970-C21E38E5E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34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7E3C-3760-401D-BFED-F6A46A93122A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DC64-6428-4B20-888F-42216A998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1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9256F2-8D1C-4AE6-9F65-40611683B332}" type="datetimeFigureOut">
              <a:rPr lang="ru-RU"/>
              <a:pPr>
                <a:defRPr/>
              </a:pPr>
              <a:t>24.04.2024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05DDE20E-8888-44FE-A050-8E7F054AD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7" r:id="rId9"/>
    <p:sldLayoutId id="2147483945" r:id="rId10"/>
    <p:sldLayoutId id="21474839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72400" cy="928687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  <a:br>
              <a:rPr lang="ru-RU" sz="1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Детский сад №7 «Жемчужинка»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57375"/>
            <a:ext cx="7272338" cy="4143375"/>
          </a:xfrm>
        </p:spPr>
        <p:txBody>
          <a:bodyPr/>
          <a:lstStyle/>
          <a:p>
            <a:pPr marR="0" algn="ctr" eaLnBrk="1" hangingPunct="1"/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 eaLnBrk="1" hangingPunct="1"/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 eaLnBrk="1" hangingPunct="1"/>
            <a:r>
              <a:rPr lang="ru-RU" altLang="ru-RU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развитие: ФЭМП</a:t>
            </a:r>
          </a:p>
          <a:p>
            <a:pPr marR="0" algn="ctr" eaLnBrk="1" hangingPunct="1"/>
            <a:r>
              <a:rPr lang="ru-RU" altLang="ru-RU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Величина: Высокий - низкий</a:t>
            </a:r>
          </a:p>
          <a:p>
            <a:pPr marR="0" eaLnBrk="1" hangingPunct="1"/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eaLnBrk="1" hangingPunct="1"/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eaLnBrk="1" hangingPunct="1"/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 eaLnBrk="1" hangingPunct="1"/>
            <a:r>
              <a:rPr lang="ru-RU" altLang="ru-RU" sz="17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Павленко Т.М.</a:t>
            </a:r>
          </a:p>
          <a:p>
            <a:pPr marR="0" eaLnBrk="1" hangingPunct="1"/>
            <a:r>
              <a:rPr lang="ru-RU" altLang="ru-RU" sz="17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558608" cy="187220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58175" cy="7858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Величина: ВЫСОКИЙ – НИЗКИЙ (ВЫШЕ – НИЖЕ)</a:t>
            </a:r>
          </a:p>
        </p:txBody>
      </p:sp>
      <p:sp>
        <p:nvSpPr>
          <p:cNvPr id="4099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дом </a:t>
            </a:r>
            <a:r>
              <a:rPr lang="ru-RU" altLang="ru-RU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</a:t>
            </a:r>
          </a:p>
          <a:p>
            <a:pPr eaLnBrk="1" hangingPunct="1"/>
            <a:endParaRPr lang="ru-RU" altLang="ru-RU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дом </a:t>
            </a:r>
            <a:r>
              <a:rPr lang="ru-RU" altLang="ru-RU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</a:t>
            </a:r>
            <a:endParaRPr lang="ru-RU" altLang="ru-RU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Содержимое 4" descr="hello_html_m3c67bbf7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92588" y="1676400"/>
            <a:ext cx="3876675" cy="4110038"/>
          </a:xfrm>
        </p:spPr>
      </p:pic>
      <p:cxnSp>
        <p:nvCxnSpPr>
          <p:cNvPr id="16" name="Скругленная соединительная линия 15"/>
          <p:cNvCxnSpPr/>
          <p:nvPr/>
        </p:nvCxnSpPr>
        <p:spPr>
          <a:xfrm>
            <a:off x="2643188" y="5143500"/>
            <a:ext cx="2071687" cy="11430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/>
          <p:nvPr/>
        </p:nvCxnSpPr>
        <p:spPr>
          <a:xfrm flipV="1">
            <a:off x="4714875" y="5572125"/>
            <a:ext cx="2214563" cy="714375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кругленная соединительная линия 19"/>
          <p:cNvCxnSpPr/>
          <p:nvPr/>
        </p:nvCxnSpPr>
        <p:spPr>
          <a:xfrm>
            <a:off x="3071813" y="2643188"/>
            <a:ext cx="1428750" cy="5715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500063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рассмотри на картинки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>
          <a:xfrm>
            <a:off x="500063" y="1214438"/>
            <a:ext cx="3997325" cy="17145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самого высокого мальчика.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какой мальчик самый низкий?</a:t>
            </a:r>
          </a:p>
        </p:txBody>
      </p:sp>
      <p:sp>
        <p:nvSpPr>
          <p:cNvPr id="512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214438"/>
            <a:ext cx="4041775" cy="16430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и покажи на картинке высокий дом.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ru-RU" alt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Найди и покажи на картинке низкое дерево</a:t>
            </a:r>
          </a:p>
        </p:txBody>
      </p:sp>
      <p:pic>
        <p:nvPicPr>
          <p:cNvPr id="5125" name="Содержимое 6" descr="19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0063" y="3214688"/>
            <a:ext cx="3897312" cy="2819400"/>
          </a:xfrm>
        </p:spPr>
      </p:pic>
      <p:pic>
        <p:nvPicPr>
          <p:cNvPr id="5126" name="Содержимое 7" descr="1485a6256d2d3cadd4c17c8124b269d2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3286125"/>
            <a:ext cx="3857625" cy="2711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8029575" cy="700088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 - НИЖЕ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2"/>
          </p:nvPr>
        </p:nvSpPr>
        <p:spPr>
          <a:xfrm>
            <a:off x="685800" y="1785938"/>
            <a:ext cx="3028950" cy="44624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птичка сидит на дереве </a:t>
            </a:r>
            <a:r>
              <a:rPr lang="ru-RU" alt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altLang="ru-RU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птичка сидит на дереве </a:t>
            </a:r>
            <a:r>
              <a:rPr lang="ru-RU" alt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</a:t>
            </a: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всех.</a:t>
            </a:r>
          </a:p>
        </p:txBody>
      </p:sp>
      <p:pic>
        <p:nvPicPr>
          <p:cNvPr id="6148" name="Содержимое 4" descr="image (2)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21188" y="1928813"/>
            <a:ext cx="3419475" cy="4319587"/>
          </a:xfrm>
        </p:spPr>
      </p:pic>
      <p:cxnSp>
        <p:nvCxnSpPr>
          <p:cNvPr id="9" name="Скругленная соединительная линия 8"/>
          <p:cNvCxnSpPr/>
          <p:nvPr/>
        </p:nvCxnSpPr>
        <p:spPr>
          <a:xfrm flipV="1">
            <a:off x="3000375" y="3000375"/>
            <a:ext cx="2357438" cy="142875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кругленная соединительная линия 10"/>
          <p:cNvCxnSpPr/>
          <p:nvPr/>
        </p:nvCxnSpPr>
        <p:spPr>
          <a:xfrm flipV="1">
            <a:off x="2928938" y="4643438"/>
            <a:ext cx="2000250" cy="642937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642938" y="500063"/>
            <a:ext cx="8029575" cy="842962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Учимся сравнивать предметы по высоте. </a:t>
            </a:r>
            <a:b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рассмотри картинку.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457575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, где на картинке высокий дом, а где низкий.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скажи, кто из животных живет выше всех, а кто ниже.</a:t>
            </a:r>
          </a:p>
          <a:p>
            <a:r>
              <a:rPr lang="ru-RU" altLang="ru-RU" sz="2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Мышонок живет выше медвежонка. Медвежонок живет ниже мышонка.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ребенка показать в своей комнате или на улице высокие и низкие предметы (деревья, заборы, дома и т.д.).</a:t>
            </a:r>
          </a:p>
        </p:txBody>
      </p:sp>
      <p:pic>
        <p:nvPicPr>
          <p:cNvPr id="7172" name="Содержимое 4" descr="959ad3ae82d166625f57217b8a05e075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1676400"/>
            <a:ext cx="3635375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857250" y="642938"/>
            <a:ext cx="7672388" cy="500062"/>
          </a:xfrm>
        </p:spPr>
        <p:txBody>
          <a:bodyPr/>
          <a:lstStyle/>
          <a:p>
            <a:pPr algn="ctr"/>
            <a:r>
              <a:rPr lang="ru-RU" alt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рассмотри картинку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2"/>
          </p:nvPr>
        </p:nvSpPr>
        <p:spPr>
          <a:xfrm>
            <a:off x="685800" y="1428750"/>
            <a:ext cx="3886200" cy="48196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назови самое высокое дерево.</a:t>
            </a:r>
          </a:p>
          <a:p>
            <a:r>
              <a:rPr lang="ru-RU" altLang="ru-RU" sz="18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высокое дерево это береза.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назови самое низкое дерево.</a:t>
            </a:r>
          </a:p>
          <a:p>
            <a:r>
              <a:rPr lang="ru-RU" altLang="ru-RU" sz="18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r>
              <a:rPr lang="ru-RU" altLang="ru-RU" sz="1800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низкое дерево это дуб.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и покажи кто сидит на самом низком дереве?</a:t>
            </a:r>
          </a:p>
          <a:p>
            <a:r>
              <a:rPr lang="ru-RU" altLang="ru-RU" sz="18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низком дереве сидит белочка.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и покажи кто сидит на  высоком дереве?</a:t>
            </a:r>
          </a:p>
          <a:p>
            <a:r>
              <a:rPr lang="ru-RU" altLang="ru-RU" sz="18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высоком дереве сидит птичка.</a:t>
            </a:r>
          </a:p>
        </p:txBody>
      </p:sp>
      <p:pic>
        <p:nvPicPr>
          <p:cNvPr id="8196" name="Содержимое 6" descr="cfbf9141b07a7f1d567a829705382640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6313" y="1676400"/>
            <a:ext cx="34544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71500" y="704850"/>
            <a:ext cx="8115300" cy="509588"/>
          </a:xfrm>
        </p:spPr>
        <p:txBody>
          <a:bodyPr/>
          <a:lstStyle/>
          <a:p>
            <a:pPr algn="ctr"/>
            <a:r>
              <a:rPr lang="ru-RU" altLang="ru-RU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рассмотри картинки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785813" y="1500188"/>
            <a:ext cx="3711575" cy="114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назови, кто сидит выше всех, а кто ниже всех.</a:t>
            </a:r>
          </a:p>
        </p:txBody>
      </p:sp>
      <p:sp>
        <p:nvSpPr>
          <p:cNvPr id="9220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00188"/>
            <a:ext cx="4041775" cy="18573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Покажи, кто где живет. Ворона живет на самом высоком дереве, а воробей на самом низком дереве.</a:t>
            </a:r>
          </a:p>
        </p:txBody>
      </p:sp>
      <p:pic>
        <p:nvPicPr>
          <p:cNvPr id="9221" name="Содержимое 9" descr="93530135_4979214_15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56138" y="3627438"/>
            <a:ext cx="3916362" cy="2444750"/>
          </a:xfrm>
        </p:spPr>
      </p:pic>
      <p:pic>
        <p:nvPicPr>
          <p:cNvPr id="9222" name="Содержимое 11" descr="hello_html_m5221ce7a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8050" y="3000375"/>
            <a:ext cx="3138488" cy="3571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672388" cy="700088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 внимательно картинку (закрепляем понятия высокий-низкий, цвет, форму)</a:t>
            </a:r>
          </a:p>
        </p:txBody>
      </p:sp>
      <p:sp>
        <p:nvSpPr>
          <p:cNvPr id="10243" name="Текст 2"/>
          <p:cNvSpPr>
            <a:spLocks noGrp="1"/>
          </p:cNvSpPr>
          <p:nvPr>
            <p:ph type="body" idx="2"/>
          </p:nvPr>
        </p:nvSpPr>
        <p:spPr>
          <a:xfrm>
            <a:off x="685800" y="1285875"/>
            <a:ext cx="3957638" cy="49625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назови,  какого цвета шарф  у самого высокого снеговика.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самого высокого снеговика синий шарф.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назови, какого цвета шарф у самого низкого снеговика.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 </a:t>
            </a:r>
            <a:r>
              <a:rPr lang="ru-RU" altLang="ru-RU" sz="1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самого низкого снеговика розовый шарф.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на картинке самое высокое дерево, самое низкое дерево.</a:t>
            </a:r>
          </a:p>
          <a:p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каких геометрических фигур состоит снеговик. Назови  и покажи их.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Снеговик состоит из кругов разной величины.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пуговиц у самого высокого снеговика? (вопрос для тех, кто умеет считать)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пуговицы у самого высокого снеговика.</a:t>
            </a:r>
          </a:p>
        </p:txBody>
      </p:sp>
      <p:pic>
        <p:nvPicPr>
          <p:cNvPr id="10244" name="Содержимое 4" descr="45cb47928f34a49bddc1d36fa8185308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57750" y="1676400"/>
            <a:ext cx="3541713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529513" cy="985838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рассмотри картинку. </a:t>
            </a:r>
            <a:b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Закрепляем понятия высокий –низкий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457575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самую высокую лестницу.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самую низкую лестницу.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 и назови, кто из животных находится ниже всех?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всех находится котенок.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и покажи, кто из животных находится выше всех?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 </a:t>
            </a:r>
            <a:r>
              <a:rPr lang="ru-RU" alt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всех находится кенгуренок.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altLang="ru-RU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Подумай, кто сможет по лестнице забраться выше всех?</a:t>
            </a:r>
          </a:p>
          <a:p>
            <a:r>
              <a:rPr lang="ru-RU" altLang="ru-RU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Ответ.</a:t>
            </a:r>
            <a:r>
              <a:rPr lang="ru-RU" altLang="ru-RU" sz="1600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всех может забраться котенок, так как у него самая высокая лестница.</a:t>
            </a:r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altLang="ru-RU" smtClean="0"/>
          </a:p>
          <a:p>
            <a:pPr>
              <a:buFont typeface="Wingdings" panose="05000000000000000000" pitchFamily="2" charset="2"/>
              <a:buChar char="v"/>
            </a:pPr>
            <a:endParaRPr lang="ru-RU" altLang="ru-RU" smtClean="0"/>
          </a:p>
        </p:txBody>
      </p:sp>
      <p:pic>
        <p:nvPicPr>
          <p:cNvPr id="11268" name="Содержимое 4" descr="matroskin6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29125" y="1676400"/>
            <a:ext cx="3813175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468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Муниципальное бюджетное дошкольное образовательное учреждение  Детский сад №7 «Жемчужинка»</vt:lpstr>
      <vt:lpstr>Величина: ВЫСОКИЙ – НИЗКИЙ (ВЫШЕ – НИЖЕ)</vt:lpstr>
      <vt:lpstr>Внимательно рассмотри на картинки</vt:lpstr>
      <vt:lpstr>ВЫШЕ - НИЖЕ</vt:lpstr>
      <vt:lpstr>Учимся сравнивать предметы по высоте.  Внимательно рассмотри картинку.</vt:lpstr>
      <vt:lpstr>Внимательно рассмотри картинку</vt:lpstr>
      <vt:lpstr>Внимательно рассмотри картинки</vt:lpstr>
      <vt:lpstr>Рассмотри внимательно картинку (закрепляем понятия высокий-низкий, цвет, форму)</vt:lpstr>
      <vt:lpstr>Внимательно рассмотри картинку.  Закрепляем понятия высокий –низкий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города Абакана «Детский сад «Иванушка»</dc:title>
  <dc:creator>Таня</dc:creator>
  <cp:lastModifiedBy>User</cp:lastModifiedBy>
  <cp:revision>24</cp:revision>
  <dcterms:created xsi:type="dcterms:W3CDTF">2020-05-28T15:02:01Z</dcterms:created>
  <dcterms:modified xsi:type="dcterms:W3CDTF">2024-04-24T14:36:18Z</dcterms:modified>
</cp:coreProperties>
</file>