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57" r:id="rId6"/>
    <p:sldId id="258" r:id="rId7"/>
    <p:sldId id="259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0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2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3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5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31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8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38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40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1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9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20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23DF4-6E29-4015-9B34-50CC4EEFC491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D680A-7547-40A2-B394-9CE249293E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71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675" y="57150"/>
            <a:ext cx="9010650" cy="6743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7752" y="156519"/>
            <a:ext cx="6236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Для чего человеку зубы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259" y="263611"/>
            <a:ext cx="677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Зубы пережевывают пищу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446" y="807308"/>
            <a:ext cx="3752850" cy="4810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75502" y="807308"/>
            <a:ext cx="40118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Рот и зубы это часть пищеварительной системы. Если мы не будем пережевывать как следует пищу, она не сможет хорошо перевариваться. Начнет болеть живот. Наш организм не сможет получать необходимое питание  и мы начнем болеть. Даже если зубки здоровые, хорошо жевать можно помешать. Например если много разговаривать во время еды.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6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3330" y="1310465"/>
            <a:ext cx="7633257" cy="5514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16009" y="263611"/>
            <a:ext cx="8097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Зубы помогают нам говорить.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Благодаря зубам мы произносим многие звуки.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38984" y="271849"/>
            <a:ext cx="3871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Хорошие зубы – это красивая улыбка.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Улыбка- это хорошее настроение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194" y="1179790"/>
            <a:ext cx="6858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572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5362" y="185352"/>
            <a:ext cx="2446638" cy="24466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0931" y="2817342"/>
            <a:ext cx="2095500" cy="36195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18" y="406052"/>
            <a:ext cx="8128000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389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8420" y="0"/>
            <a:ext cx="733516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14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9972" y="0"/>
            <a:ext cx="901205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60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620" y="1204784"/>
            <a:ext cx="8651698" cy="43887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561969" y="280086"/>
            <a:ext cx="91934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Зубная щетка – наш друг!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93</Words>
  <Application>Microsoft Office PowerPoint</Application>
  <PresentationFormat>Широкоэкранный</PresentationFormat>
  <Paragraphs>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denver7400@live.com</dc:creator>
  <cp:lastModifiedBy>User</cp:lastModifiedBy>
  <cp:revision>10</cp:revision>
  <dcterms:created xsi:type="dcterms:W3CDTF">2018-04-26T04:15:30Z</dcterms:created>
  <dcterms:modified xsi:type="dcterms:W3CDTF">2024-03-25T13:04:50Z</dcterms:modified>
</cp:coreProperties>
</file>