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1" r:id="rId6"/>
    <p:sldId id="260"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34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6B2B8A-99C3-4CC2-96B5-9474C5901366}" type="datetimeFigureOut">
              <a:rPr lang="ru-RU" smtClean="0"/>
              <a:t>25.09.2024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90F4AB-A719-4CAC-9C3C-C3666E2042F3}" type="slidenum">
              <a:rPr lang="ru-RU" smtClean="0"/>
              <a:t>‹#›</a:t>
            </a:fld>
            <a:endParaRPr lang="ru-RU"/>
          </a:p>
        </p:txBody>
      </p:sp>
    </p:spTree>
    <p:extLst>
      <p:ext uri="{BB962C8B-B14F-4D97-AF65-F5344CB8AC3E}">
        <p14:creationId xmlns:p14="http://schemas.microsoft.com/office/powerpoint/2010/main" val="3823336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2062CAA-1EF0-4958-B3E0-1835306AB1ED}" type="datetimeFigureOut">
              <a:rPr lang="ru-RU" smtClean="0"/>
              <a:t>25.09.2024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41468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2062CAA-1EF0-4958-B3E0-1835306AB1ED}" type="datetimeFigureOut">
              <a:rPr lang="ru-RU" smtClean="0"/>
              <a:t>25.09.2024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3900308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2062CAA-1EF0-4958-B3E0-1835306AB1ED}" type="datetimeFigureOut">
              <a:rPr lang="ru-RU" smtClean="0"/>
              <a:t>25.09.2024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814652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2062CAA-1EF0-4958-B3E0-1835306AB1ED}" type="datetimeFigureOut">
              <a:rPr lang="ru-RU" smtClean="0"/>
              <a:t>25.09.2024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698702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2062CAA-1EF0-4958-B3E0-1835306AB1ED}" type="datetimeFigureOut">
              <a:rPr lang="ru-RU" smtClean="0"/>
              <a:t>25.09.2024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811767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2062CAA-1EF0-4958-B3E0-1835306AB1ED}" type="datetimeFigureOut">
              <a:rPr lang="ru-RU" smtClean="0"/>
              <a:t>25.09.2024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3934353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2062CAA-1EF0-4958-B3E0-1835306AB1ED}" type="datetimeFigureOut">
              <a:rPr lang="ru-RU" smtClean="0"/>
              <a:t>25.09.2024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815099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2062CAA-1EF0-4958-B3E0-1835306AB1ED}" type="datetimeFigureOut">
              <a:rPr lang="ru-RU" smtClean="0"/>
              <a:t>25.09.2024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1020930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2062CAA-1EF0-4958-B3E0-1835306AB1ED}" type="datetimeFigureOut">
              <a:rPr lang="ru-RU" smtClean="0"/>
              <a:t>25.09.2024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3328567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2062CAA-1EF0-4958-B3E0-1835306AB1ED}" type="datetimeFigureOut">
              <a:rPr lang="ru-RU" smtClean="0"/>
              <a:t>25.09.2024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1057938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2062CAA-1EF0-4958-B3E0-1835306AB1ED}" type="datetimeFigureOut">
              <a:rPr lang="ru-RU" smtClean="0"/>
              <a:t>25.09.2024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D9853C7-6581-4AAF-89FE-2C72244654EA}" type="slidenum">
              <a:rPr lang="ru-RU" smtClean="0"/>
              <a:t>‹#›</a:t>
            </a:fld>
            <a:endParaRPr lang="ru-RU"/>
          </a:p>
        </p:txBody>
      </p:sp>
    </p:spTree>
    <p:extLst>
      <p:ext uri="{BB962C8B-B14F-4D97-AF65-F5344CB8AC3E}">
        <p14:creationId xmlns:p14="http://schemas.microsoft.com/office/powerpoint/2010/main" val="1722507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062CAA-1EF0-4958-B3E0-1835306AB1ED}" type="datetimeFigureOut">
              <a:rPr lang="ru-RU" smtClean="0"/>
              <a:t>25.09.2024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9853C7-6581-4AAF-89FE-2C72244654EA}" type="slidenum">
              <a:rPr lang="ru-RU" smtClean="0"/>
              <a:t>‹#›</a:t>
            </a:fld>
            <a:endParaRPr lang="ru-RU"/>
          </a:p>
        </p:txBody>
      </p:sp>
    </p:spTree>
    <p:extLst>
      <p:ext uri="{BB962C8B-B14F-4D97-AF65-F5344CB8AC3E}">
        <p14:creationId xmlns:p14="http://schemas.microsoft.com/office/powerpoint/2010/main" val="2012950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5" name="Рисунок 4"/>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 y="-57339"/>
            <a:ext cx="9144000" cy="6858000"/>
          </a:xfrm>
          <a:prstGeom prst="rect">
            <a:avLst/>
          </a:prstGeom>
        </p:spPr>
      </p:pic>
      <p:sp>
        <p:nvSpPr>
          <p:cNvPr id="6" name="Прямоугольник 5"/>
          <p:cNvSpPr/>
          <p:nvPr/>
        </p:nvSpPr>
        <p:spPr>
          <a:xfrm>
            <a:off x="-65414" y="2967335"/>
            <a:ext cx="9274848" cy="1015663"/>
          </a:xfrm>
          <a:prstGeom prst="rect">
            <a:avLst/>
          </a:prstGeom>
          <a:no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6000" i="1" cap="none" spc="50" dirty="0" smtClean="0">
                <a:ln w="11430"/>
                <a:solidFill>
                  <a:srgbClr val="FF0000"/>
                </a:solidFill>
                <a:effectLst>
                  <a:outerShdw blurRad="76200" dist="50800" dir="5400000" algn="tl" rotWithShape="0">
                    <a:srgbClr val="000000">
                      <a:alpha val="65000"/>
                    </a:srgbClr>
                  </a:outerShdw>
                </a:effectLst>
              </a:rPr>
              <a:t>Скоро , скоро Новый Год !!!</a:t>
            </a:r>
            <a:endParaRPr lang="ru-RU" sz="6000" i="1" cap="none" spc="50" dirty="0">
              <a:ln w="11430"/>
              <a:solidFill>
                <a:srgbClr val="FF0000"/>
              </a:solidFill>
              <a:effectLst>
                <a:outerShdw blurRad="76200" dist="50800" dir="5400000" algn="tl" rotWithShape="0">
                  <a:srgbClr val="000000">
                    <a:alpha val="65000"/>
                  </a:srgbClr>
                </a:outerShdw>
              </a:effectLst>
            </a:endParaRPr>
          </a:p>
        </p:txBody>
      </p:sp>
      <p:sp>
        <p:nvSpPr>
          <p:cNvPr id="7" name="Прямоугольник 6"/>
          <p:cNvSpPr/>
          <p:nvPr/>
        </p:nvSpPr>
        <p:spPr>
          <a:xfrm>
            <a:off x="5162" y="1841160"/>
            <a:ext cx="8755795" cy="923330"/>
          </a:xfrm>
          <a:prstGeom prst="rect">
            <a:avLst/>
          </a:prstGeom>
          <a:noFill/>
          <a:scene3d>
            <a:camera prst="orthographicFront">
              <a:rot lat="1200000" lon="2400000" rev="1800000"/>
            </a:camera>
            <a:lightRig rig="threePt" dir="t"/>
          </a:scene3d>
        </p:spPr>
        <p:txBody>
          <a:bodyPr wrap="none" lIns="91440" tIns="45720" rIns="91440" bIns="45720">
            <a:spAutoFit/>
          </a:bodyPr>
          <a:lstStyle/>
          <a:p>
            <a:pPr algn="ctr"/>
            <a:r>
              <a:rPr lang="ru-RU" sz="5400"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Украшаем ёлочку вместе!</a:t>
            </a:r>
            <a:endParaRPr lang="ru-RU" sz="5400" b="1" cap="none" spc="0"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8" name="TextBox 7"/>
          <p:cNvSpPr txBox="1"/>
          <p:nvPr/>
        </p:nvSpPr>
        <p:spPr>
          <a:xfrm>
            <a:off x="4860032" y="4832285"/>
            <a:ext cx="3779111" cy="1200329"/>
          </a:xfrm>
          <a:prstGeom prst="rect">
            <a:avLst/>
          </a:prstGeom>
          <a:noFill/>
        </p:spPr>
        <p:txBody>
          <a:bodyPr wrap="none" rtlCol="0">
            <a:spAutoFit/>
          </a:bodyPr>
          <a:lstStyle/>
          <a:p>
            <a:r>
              <a:rPr lang="ru-RU" b="1" dirty="0" smtClean="0">
                <a:solidFill>
                  <a:srgbClr val="FF0000"/>
                </a:solidFill>
                <a:cs typeface="David" panose="020E0502060401010101" pitchFamily="34" charset="-79"/>
              </a:rPr>
              <a:t>Подготовила: </a:t>
            </a:r>
            <a:r>
              <a:rPr lang="ru-RU" b="1" dirty="0" smtClean="0">
                <a:solidFill>
                  <a:srgbClr val="FF0000"/>
                </a:solidFill>
                <a:cs typeface="David" panose="020E0502060401010101" pitchFamily="34" charset="-79"/>
              </a:rPr>
              <a:t>учитель – логопед</a:t>
            </a:r>
          </a:p>
          <a:p>
            <a:r>
              <a:rPr lang="ru-RU" b="1" dirty="0" smtClean="0">
                <a:solidFill>
                  <a:srgbClr val="FF0000"/>
                </a:solidFill>
                <a:cs typeface="David" panose="020E0502060401010101" pitchFamily="34" charset="-79"/>
              </a:rPr>
              <a:t>Москвич С.В.</a:t>
            </a:r>
          </a:p>
          <a:p>
            <a:endParaRPr lang="ru-RU" b="1" dirty="0">
              <a:solidFill>
                <a:srgbClr val="FF0000"/>
              </a:solidFill>
              <a:cs typeface="David" panose="020E0502060401010101" pitchFamily="34" charset="-79"/>
            </a:endParaRPr>
          </a:p>
          <a:p>
            <a:r>
              <a:rPr lang="ru-RU" b="1" dirty="0" smtClean="0">
                <a:solidFill>
                  <a:srgbClr val="FF0000"/>
                </a:solidFill>
                <a:cs typeface="David" panose="020E0502060401010101" pitchFamily="34" charset="-79"/>
              </a:rPr>
              <a:t>2021г.</a:t>
            </a:r>
            <a:endParaRPr lang="ru-RU" b="1" dirty="0">
              <a:solidFill>
                <a:srgbClr val="FF0000"/>
              </a:solidFill>
              <a:cs typeface="David" panose="020E0502060401010101" pitchFamily="34" charset="-79"/>
            </a:endParaRPr>
          </a:p>
        </p:txBody>
      </p:sp>
    </p:spTree>
    <p:extLst>
      <p:ext uri="{BB962C8B-B14F-4D97-AF65-F5344CB8AC3E}">
        <p14:creationId xmlns:p14="http://schemas.microsoft.com/office/powerpoint/2010/main" val="1289939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4" name="Прямоугольник 3"/>
          <p:cNvSpPr/>
          <p:nvPr/>
        </p:nvSpPr>
        <p:spPr>
          <a:xfrm>
            <a:off x="683568" y="908721"/>
            <a:ext cx="7848872" cy="5632311"/>
          </a:xfrm>
          <a:prstGeom prst="rect">
            <a:avLst/>
          </a:prstGeom>
        </p:spPr>
        <p:txBody>
          <a:bodyPr wrap="square">
            <a:spAutoFit/>
          </a:bodyPr>
          <a:lstStyle/>
          <a:p>
            <a:r>
              <a:rPr lang="ru-RU" dirty="0" smtClean="0"/>
              <a:t>Наступает самый яркий и самый любимый праздник детворы! Все очень ждут Деда Мороза с подарками, украшения ёлочки и зажигательных хороводов. В станице Егорлыкской рядом с нашим детским садом "Жемчужинка" на площади ставят ёлку и так повелось, что воспитанники детского сада ходят её украшать. Ребята очень ждут этого момента! Украшают готовыми игрушками. В этом году хотелось украсить ёлочку игрушками сделанными своими руками, но так чтобы ни дождь ни снег их не испортили и дошкольники могли поучаствовать в их изготовлении. Но как известно, безвыходных ситуаций не бывает. Для этого нам понадобилось: распечатать на принтере ёлочные игрушки, цветные карандаши, клей ПВА, всевозможные блёстки, ножницы, плёнка для ламинирования. И, конечно, же хорошее настроение. Раскрасить карандашами две одинаковые игрушки, нанести клей на места которые вы хотите украсить и посыпать блёстками. Дать игрушкам хорошо, высохнуть. Аккуратно вырезать игрушки. Склеить половинки между собой. Разложить игрушки на плёнке для ламинирования.  Заламинировать (если нет ламинатора воспользуйтесь обычным утюгом). Проделайте отверстие для ниточки (я взяла блестящий дождик). Игрушка готова, погодные условия ей не страшны. Каждый ребёнок будет рад увидеть своё творение на лесной красавице.</a:t>
            </a:r>
            <a:endParaRPr lang="ru-RU" dirty="0"/>
          </a:p>
        </p:txBody>
      </p:sp>
    </p:spTree>
    <p:extLst>
      <p:ext uri="{BB962C8B-B14F-4D97-AF65-F5344CB8AC3E}">
        <p14:creationId xmlns:p14="http://schemas.microsoft.com/office/powerpoint/2010/main" val="1520734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0" y="0"/>
            <a:ext cx="9144000" cy="6957392"/>
          </a:xfrm>
          <a:prstGeom prst="rect">
            <a:avLst/>
          </a:prstGeom>
        </p:spPr>
      </p:pic>
      <p:pic>
        <p:nvPicPr>
          <p:cNvPr id="3" name="Рисунок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6094" y="1700808"/>
            <a:ext cx="7152250" cy="4896000"/>
          </a:xfrm>
          <a:prstGeom prst="rect">
            <a:avLst/>
          </a:prstGeom>
        </p:spPr>
      </p:pic>
      <p:sp>
        <p:nvSpPr>
          <p:cNvPr id="9" name="Прямоугольник 8"/>
          <p:cNvSpPr/>
          <p:nvPr/>
        </p:nvSpPr>
        <p:spPr>
          <a:xfrm>
            <a:off x="899592" y="908720"/>
            <a:ext cx="6768752" cy="461665"/>
          </a:xfrm>
          <a:prstGeom prst="rect">
            <a:avLst/>
          </a:prstGeom>
        </p:spPr>
        <p:txBody>
          <a:bodyPr wrap="square">
            <a:spAutoFit/>
          </a:bodyPr>
          <a:lstStyle/>
          <a:p>
            <a:r>
              <a:rPr lang="ru-RU" sz="2400" dirty="0" smtClean="0">
                <a:solidFill>
                  <a:srgbClr val="C00000"/>
                </a:solidFill>
              </a:rPr>
              <a:t>Подручные средства и немного фантазии</a:t>
            </a:r>
            <a:endParaRPr lang="ru-RU" sz="2400" dirty="0">
              <a:solidFill>
                <a:srgbClr val="C00000"/>
              </a:solidFill>
            </a:endParaRPr>
          </a:p>
        </p:txBody>
      </p:sp>
    </p:spTree>
    <p:extLst>
      <p:ext uri="{BB962C8B-B14F-4D97-AF65-F5344CB8AC3E}">
        <p14:creationId xmlns:p14="http://schemas.microsoft.com/office/powerpoint/2010/main" val="31417971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0" y="0"/>
            <a:ext cx="9185125" cy="6858000"/>
          </a:xfrm>
          <a:prstGeom prst="rect">
            <a:avLst/>
          </a:prstGeom>
        </p:spPr>
      </p:pic>
      <p:pic>
        <p:nvPicPr>
          <p:cNvPr id="3" name="Рисунок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71600" y="1700808"/>
            <a:ext cx="6528000" cy="4896000"/>
          </a:xfrm>
          <a:prstGeom prst="rect">
            <a:avLst/>
          </a:prstGeom>
        </p:spPr>
      </p:pic>
      <p:sp>
        <p:nvSpPr>
          <p:cNvPr id="4" name="TextBox 3"/>
          <p:cNvSpPr txBox="1"/>
          <p:nvPr/>
        </p:nvSpPr>
        <p:spPr>
          <a:xfrm>
            <a:off x="1835696" y="980728"/>
            <a:ext cx="5184576" cy="369332"/>
          </a:xfrm>
          <a:prstGeom prst="rect">
            <a:avLst/>
          </a:prstGeom>
          <a:noFill/>
        </p:spPr>
        <p:txBody>
          <a:bodyPr wrap="square" rtlCol="0">
            <a:spAutoFit/>
          </a:bodyPr>
          <a:lstStyle/>
          <a:p>
            <a:r>
              <a:rPr lang="ru-RU" dirty="0" smtClean="0">
                <a:solidFill>
                  <a:srgbClr val="C00000"/>
                </a:solidFill>
              </a:rPr>
              <a:t>Учимся не только говорить, но и мастерить !</a:t>
            </a:r>
            <a:endParaRPr lang="ru-RU" dirty="0">
              <a:solidFill>
                <a:srgbClr val="C00000"/>
              </a:solidFill>
            </a:endParaRPr>
          </a:p>
        </p:txBody>
      </p:sp>
    </p:spTree>
    <p:extLst>
      <p:ext uri="{BB962C8B-B14F-4D97-AF65-F5344CB8AC3E}">
        <p14:creationId xmlns:p14="http://schemas.microsoft.com/office/powerpoint/2010/main" val="4017857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08520" y="0"/>
            <a:ext cx="9252520" cy="6858000"/>
          </a:xfrm>
          <a:prstGeom prst="rect">
            <a:avLst/>
          </a:prstGeom>
        </p:spPr>
      </p:pic>
      <p:pic>
        <p:nvPicPr>
          <p:cNvPr id="3" name="Рисунок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71600" y="1628800"/>
            <a:ext cx="6528000" cy="4896000"/>
          </a:xfrm>
          <a:prstGeom prst="rect">
            <a:avLst/>
          </a:prstGeom>
        </p:spPr>
      </p:pic>
      <p:sp>
        <p:nvSpPr>
          <p:cNvPr id="4" name="TextBox 3"/>
          <p:cNvSpPr txBox="1"/>
          <p:nvPr/>
        </p:nvSpPr>
        <p:spPr>
          <a:xfrm>
            <a:off x="1835696" y="836712"/>
            <a:ext cx="4896544" cy="369332"/>
          </a:xfrm>
          <a:prstGeom prst="rect">
            <a:avLst/>
          </a:prstGeom>
          <a:noFill/>
        </p:spPr>
        <p:txBody>
          <a:bodyPr wrap="square" rtlCol="0">
            <a:spAutoFit/>
          </a:bodyPr>
          <a:lstStyle/>
          <a:p>
            <a:r>
              <a:rPr lang="ru-RU" dirty="0" smtClean="0">
                <a:solidFill>
                  <a:srgbClr val="C00000"/>
                </a:solidFill>
              </a:rPr>
              <a:t>Развитие мелкой моторики это важно !</a:t>
            </a:r>
            <a:endParaRPr lang="ru-RU" dirty="0">
              <a:solidFill>
                <a:srgbClr val="C00000"/>
              </a:solidFill>
            </a:endParaRPr>
          </a:p>
        </p:txBody>
      </p:sp>
    </p:spTree>
    <p:extLst>
      <p:ext uri="{BB962C8B-B14F-4D97-AF65-F5344CB8AC3E}">
        <p14:creationId xmlns:p14="http://schemas.microsoft.com/office/powerpoint/2010/main" val="2866355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0" y="-30334"/>
            <a:ext cx="9144000" cy="6987725"/>
          </a:xfrm>
          <a:prstGeom prst="rect">
            <a:avLst/>
          </a:prstGeom>
        </p:spPr>
      </p:pic>
      <p:pic>
        <p:nvPicPr>
          <p:cNvPr id="3" name="Рисунок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907704" y="2348880"/>
            <a:ext cx="4136122" cy="4464000"/>
          </a:xfrm>
          <a:prstGeom prst="rect">
            <a:avLst/>
          </a:prstGeom>
        </p:spPr>
      </p:pic>
      <p:sp>
        <p:nvSpPr>
          <p:cNvPr id="4" name="TextBox 3"/>
          <p:cNvSpPr txBox="1"/>
          <p:nvPr/>
        </p:nvSpPr>
        <p:spPr>
          <a:xfrm>
            <a:off x="2555776" y="908720"/>
            <a:ext cx="2808312" cy="1107996"/>
          </a:xfrm>
          <a:prstGeom prst="rect">
            <a:avLst/>
          </a:prstGeom>
          <a:noFill/>
        </p:spPr>
        <p:txBody>
          <a:bodyPr wrap="square" rtlCol="0">
            <a:spAutoFit/>
          </a:bodyPr>
          <a:lstStyle/>
          <a:p>
            <a:r>
              <a:rPr lang="ru-RU" sz="1600" dirty="0" smtClean="0">
                <a:solidFill>
                  <a:srgbClr val="C00000"/>
                </a:solidFill>
              </a:rPr>
              <a:t>Мы для нашей ёлочки</a:t>
            </a:r>
          </a:p>
          <a:p>
            <a:r>
              <a:rPr lang="ru-RU" sz="1600" dirty="0" smtClean="0">
                <a:solidFill>
                  <a:srgbClr val="C00000"/>
                </a:solidFill>
              </a:rPr>
              <a:t>Лесной красивой гостьи,</a:t>
            </a:r>
          </a:p>
          <a:p>
            <a:r>
              <a:rPr lang="ru-RU" sz="1600" dirty="0" smtClean="0">
                <a:solidFill>
                  <a:srgbClr val="C00000"/>
                </a:solidFill>
              </a:rPr>
              <a:t>Мастерим подарочки </a:t>
            </a:r>
          </a:p>
          <a:p>
            <a:r>
              <a:rPr lang="ru-RU" sz="1600" dirty="0" smtClean="0">
                <a:solidFill>
                  <a:srgbClr val="C00000"/>
                </a:solidFill>
              </a:rPr>
              <a:t>И ждём скорее в гости </a:t>
            </a:r>
            <a:r>
              <a:rPr lang="ru-RU" dirty="0" smtClean="0">
                <a:solidFill>
                  <a:srgbClr val="C00000"/>
                </a:solidFill>
              </a:rPr>
              <a:t>!</a:t>
            </a:r>
            <a:endParaRPr lang="ru-RU" dirty="0">
              <a:solidFill>
                <a:srgbClr val="C00000"/>
              </a:solidFill>
            </a:endParaRPr>
          </a:p>
        </p:txBody>
      </p:sp>
    </p:spTree>
    <p:extLst>
      <p:ext uri="{BB962C8B-B14F-4D97-AF65-F5344CB8AC3E}">
        <p14:creationId xmlns:p14="http://schemas.microsoft.com/office/powerpoint/2010/main" val="3299556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0" y="0"/>
            <a:ext cx="9180512" cy="6858000"/>
          </a:xfrm>
          <a:prstGeom prst="rect">
            <a:avLst/>
          </a:prstGeom>
        </p:spPr>
      </p:pic>
      <p:sp>
        <p:nvSpPr>
          <p:cNvPr id="3" name="TextBox 2"/>
          <p:cNvSpPr txBox="1"/>
          <p:nvPr/>
        </p:nvSpPr>
        <p:spPr>
          <a:xfrm>
            <a:off x="539552" y="2996952"/>
            <a:ext cx="7704856" cy="1938992"/>
          </a:xfrm>
          <a:prstGeom prst="rect">
            <a:avLst/>
          </a:prstGeom>
          <a:no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wrap="square" rtlCol="0">
            <a:spAutoFit/>
          </a:bodyPr>
          <a:lstStyle/>
          <a:p>
            <a:r>
              <a:rPr lang="ru-RU" sz="6000" dirty="0" smtClean="0">
                <a:solidFill>
                  <a:srgbClr val="C00000"/>
                </a:solidFill>
              </a:rPr>
              <a:t>С наступающим </a:t>
            </a:r>
          </a:p>
          <a:p>
            <a:r>
              <a:rPr lang="ru-RU" sz="6000" dirty="0" smtClean="0">
                <a:solidFill>
                  <a:srgbClr val="C00000"/>
                </a:solidFill>
              </a:rPr>
              <a:t>2022 Годом !!!</a:t>
            </a:r>
            <a:endParaRPr lang="ru-RU" sz="6000" dirty="0">
              <a:solidFill>
                <a:srgbClr val="C00000"/>
              </a:solidFill>
            </a:endParaRPr>
          </a:p>
        </p:txBody>
      </p:sp>
    </p:spTree>
    <p:extLst>
      <p:ext uri="{BB962C8B-B14F-4D97-AF65-F5344CB8AC3E}">
        <p14:creationId xmlns:p14="http://schemas.microsoft.com/office/powerpoint/2010/main" val="4109072630"/>
      </p:ext>
    </p:extLst>
  </p:cSld>
  <p:clrMapOvr>
    <a:masterClrMapping/>
  </p:clrMapOvr>
</p:sld>
</file>

<file path=ppt/theme/theme1.xml><?xml version="1.0" encoding="utf-8"?>
<a:theme xmlns:a="http://schemas.openxmlformats.org/drawingml/2006/main" name="Тема Office">
  <a:themeElements>
    <a:clrScheme name="Другая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272</Words>
  <Application>Microsoft Office PowerPoint</Application>
  <PresentationFormat>Экран (4:3)</PresentationFormat>
  <Paragraphs>16</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Пользователь Windows</cp:lastModifiedBy>
  <cp:revision>13</cp:revision>
  <dcterms:created xsi:type="dcterms:W3CDTF">2021-12-19T10:07:11Z</dcterms:created>
  <dcterms:modified xsi:type="dcterms:W3CDTF">2024-09-25T06:16:02Z</dcterms:modified>
</cp:coreProperties>
</file>