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80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2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2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9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7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2584-C034-43A7-B569-A34E864B83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AD08-C4B3-4A65-B87A-882CB01FA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а город ре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268760"/>
            <a:ext cx="540060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Мастер – класс для педагогов </a:t>
            </a:r>
          </a:p>
          <a:p>
            <a:pPr algn="ctr"/>
            <a:r>
              <a:rPr lang="ru-RU" sz="4000" dirty="0" smtClean="0"/>
              <a:t>«Проведение игр направленных на развитие речи детей дошкольного возраста»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80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988840"/>
            <a:ext cx="41044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Улица</a:t>
            </a:r>
          </a:p>
          <a:p>
            <a:pPr algn="ctr"/>
            <a:r>
              <a:rPr lang="ru-RU" sz="5400" dirty="0" smtClean="0"/>
              <a:t>Сказочная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825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20922_100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404646"/>
            <a:ext cx="9577064" cy="64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988840"/>
            <a:ext cx="41044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Улица</a:t>
            </a:r>
          </a:p>
          <a:p>
            <a:pPr algn="ctr"/>
            <a:r>
              <a:rPr lang="ru-RU" sz="5400" dirty="0" err="1" smtClean="0"/>
              <a:t>Игралочка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911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9850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517232"/>
            <a:ext cx="899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Составление рассказов по серии картинок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132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988840"/>
            <a:ext cx="41044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Улица </a:t>
            </a:r>
          </a:p>
          <a:p>
            <a:pPr algn="ctr"/>
            <a:r>
              <a:rPr lang="ru-RU" sz="4800" dirty="0"/>
              <a:t>Оправданных надежд</a:t>
            </a:r>
          </a:p>
        </p:txBody>
      </p:sp>
    </p:spTree>
    <p:extLst>
      <p:ext uri="{BB962C8B-B14F-4D97-AF65-F5344CB8AC3E}">
        <p14:creationId xmlns:p14="http://schemas.microsoft.com/office/powerpoint/2010/main" val="40718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20914_112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9696000" cy="72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220914_112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4704" y="-1611560"/>
            <a:ext cx="12768000" cy="9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4320480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Успехов коллеги в нашей не лёгкой ,но очень нужной профессии 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а город ре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268760"/>
            <a:ext cx="424847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Город развития речи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030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а город ре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772816"/>
            <a:ext cx="424847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Улица</a:t>
            </a:r>
          </a:p>
          <a:p>
            <a:pPr algn="ctr"/>
            <a:r>
              <a:rPr lang="ru-RU" sz="5400" dirty="0" smtClean="0"/>
              <a:t>Ожидания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040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060848"/>
            <a:ext cx="396044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Улица </a:t>
            </a:r>
          </a:p>
          <a:p>
            <a:pPr algn="ctr"/>
            <a:r>
              <a:rPr lang="ru-RU" sz="5400" dirty="0" err="1" smtClean="0"/>
              <a:t>Рифмовая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650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84" y="764704"/>
            <a:ext cx="3608387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6210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424" y="3364811"/>
            <a:ext cx="24511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027" y="3375345"/>
            <a:ext cx="24511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060848"/>
            <a:ext cx="39604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Переулок</a:t>
            </a:r>
          </a:p>
          <a:p>
            <a:pPr algn="ctr"/>
            <a:r>
              <a:rPr lang="ru-RU" sz="5400" dirty="0" err="1" smtClean="0"/>
              <a:t>Синквейн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13980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инквейн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инквей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252520" cy="86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49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19</cp:revision>
  <dcterms:created xsi:type="dcterms:W3CDTF">2022-09-20T08:34:49Z</dcterms:created>
  <dcterms:modified xsi:type="dcterms:W3CDTF">2024-11-18T13:14:09Z</dcterms:modified>
</cp:coreProperties>
</file>