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200C3-F9F1-4EF6-9F15-C8B596B6E20E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5B1D-75DD-4EDA-B3B4-E43918FF27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949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200C3-F9F1-4EF6-9F15-C8B596B6E20E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5B1D-75DD-4EDA-B3B4-E43918FF27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557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200C3-F9F1-4EF6-9F15-C8B596B6E20E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5B1D-75DD-4EDA-B3B4-E43918FF27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5308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200C3-F9F1-4EF6-9F15-C8B596B6E20E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5B1D-75DD-4EDA-B3B4-E43918FF27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300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200C3-F9F1-4EF6-9F15-C8B596B6E20E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5B1D-75DD-4EDA-B3B4-E43918FF27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8528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200C3-F9F1-4EF6-9F15-C8B596B6E20E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5B1D-75DD-4EDA-B3B4-E43918FF27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062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200C3-F9F1-4EF6-9F15-C8B596B6E20E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5B1D-75DD-4EDA-B3B4-E43918FF27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503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200C3-F9F1-4EF6-9F15-C8B596B6E20E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5B1D-75DD-4EDA-B3B4-E43918FF27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5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200C3-F9F1-4EF6-9F15-C8B596B6E20E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5B1D-75DD-4EDA-B3B4-E43918FF27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38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200C3-F9F1-4EF6-9F15-C8B596B6E20E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5B1D-75DD-4EDA-B3B4-E43918FF27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746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200C3-F9F1-4EF6-9F15-C8B596B6E20E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5B1D-75DD-4EDA-B3B4-E43918FF27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4837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200C3-F9F1-4EF6-9F15-C8B596B6E20E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95B1D-75DD-4EDA-B3B4-E43918FF27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6423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768" y="-227925"/>
            <a:ext cx="9144000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971600" y="692696"/>
            <a:ext cx="7416824" cy="53860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Мастер-класс для педагогов на тему : </a:t>
            </a:r>
          </a:p>
          <a:p>
            <a:pPr algn="ctr"/>
            <a:r>
              <a:rPr lang="ru-RU" sz="4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«Развитие графомоторных навыков у детей старшего дошкольного возраста»</a:t>
            </a:r>
          </a:p>
          <a:p>
            <a:pPr algn="ctr"/>
            <a:endParaRPr lang="ru-RU" sz="40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r"/>
            <a:r>
              <a:rPr lang="ru-RU" sz="28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</a:t>
            </a:r>
            <a:r>
              <a:rPr lang="ru-RU" sz="28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одготовил: учитель – логопед Москвич С.В.</a:t>
            </a:r>
          </a:p>
          <a:p>
            <a:pPr algn="ctr"/>
            <a:endParaRPr lang="ru-RU" sz="1600" b="1" spc="50" dirty="0" smtClean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16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2022 г.</a:t>
            </a:r>
          </a:p>
          <a:p>
            <a:pPr algn="ctr"/>
            <a:r>
              <a:rPr lang="ru-RU" sz="16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</a:t>
            </a:r>
            <a:r>
              <a:rPr lang="ru-RU" sz="16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т. Егорлыкская</a:t>
            </a:r>
            <a:endParaRPr lang="ru-RU" sz="16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4999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9591" y="0"/>
            <a:ext cx="9143999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971600" y="1166843"/>
            <a:ext cx="734481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Что такое </a:t>
            </a:r>
            <a:r>
              <a:rPr lang="ru-RU" sz="2000" dirty="0" err="1" smtClean="0"/>
              <a:t>графомоторный</a:t>
            </a:r>
            <a:r>
              <a:rPr lang="ru-RU" sz="2000" dirty="0" smtClean="0"/>
              <a:t> навык? </a:t>
            </a:r>
            <a:r>
              <a:rPr lang="ru-RU" sz="2000" dirty="0" err="1" smtClean="0"/>
              <a:t>Графомоторный</a:t>
            </a:r>
            <a:r>
              <a:rPr lang="ru-RU" sz="2000" dirty="0" smtClean="0"/>
              <a:t> навык – это навык овладения письмом.</a:t>
            </a:r>
          </a:p>
          <a:p>
            <a:r>
              <a:rPr lang="ru-RU" sz="2000" dirty="0" smtClean="0"/>
              <a:t>Письмо – это сложный навык, включающий выполнение тонких координированных движений руки. Техника письма требует слаженной работы мелких мышц кисти и всей руки, а также хорошо развитого зрительного восприятия и произвольного внимания.</a:t>
            </a:r>
          </a:p>
          <a:p>
            <a:r>
              <a:rPr lang="ru-RU" sz="2000" dirty="0" smtClean="0"/>
              <a:t>Неподготовленность к письму ребенка, может привести к возникновению негативного отношения к учебе, тревожного состояния ребёнка в школе.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55444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755576" y="1268760"/>
            <a:ext cx="777686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Подготовка к письму предполагает развитие у детей:</a:t>
            </a:r>
          </a:p>
          <a:p>
            <a:r>
              <a:rPr lang="ru-RU" dirty="0"/>
              <a:t>- Мелкой моторики пальцев рук. Уровень развития мелкой моторики – один из показателей интеллектуальной готовности к школьному обучению. Обычно ребёнок, имеющий высокий уровень развития мелкой моторики, умеет логически рассуждать, у него достаточно развиты память, внимание, связная речь.</a:t>
            </a:r>
          </a:p>
          <a:p>
            <a:r>
              <a:rPr lang="ru-RU" dirty="0"/>
              <a:t>- Ориентации в пространстве, в частности, на листе бумаги, а также в общих направлениях движения (слева - направо, сверху - вниз, вперед - назад);</a:t>
            </a:r>
          </a:p>
          <a:p>
            <a:r>
              <a:rPr lang="ru-RU" dirty="0"/>
              <a:t>- Чувство ритма, умение согласовывать темп и ритм движений, слово и жест;</a:t>
            </a:r>
          </a:p>
          <a:p>
            <a:r>
              <a:rPr lang="ru-RU" dirty="0"/>
              <a:t> -Изобразительных и графических умений.</a:t>
            </a:r>
          </a:p>
        </p:txBody>
      </p:sp>
    </p:spTree>
    <p:extLst>
      <p:ext uri="{BB962C8B-B14F-4D97-AF65-F5344CB8AC3E}">
        <p14:creationId xmlns:p14="http://schemas.microsoft.com/office/powerpoint/2010/main" val="406368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5" name="TextBox 4"/>
          <p:cNvSpPr txBox="1"/>
          <p:nvPr/>
        </p:nvSpPr>
        <p:spPr>
          <a:xfrm>
            <a:off x="539553" y="889786"/>
            <a:ext cx="8136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</a:rPr>
              <a:t>Упражнения </a:t>
            </a:r>
            <a:r>
              <a:rPr lang="ru-RU" sz="2000" dirty="0">
                <a:solidFill>
                  <a:srgbClr val="002060"/>
                </a:solidFill>
              </a:rPr>
              <a:t>необходимы дошкольнику для подготовки к письму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28351" y="1597672"/>
            <a:ext cx="6696744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991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148" y="-99392"/>
            <a:ext cx="9143999" cy="6957392"/>
          </a:xfr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3620" y="1124744"/>
            <a:ext cx="3523493" cy="47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60032" y="1107232"/>
            <a:ext cx="3277965" cy="453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128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55347" y="980728"/>
            <a:ext cx="6670755" cy="4968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353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75656" y="836712"/>
            <a:ext cx="6480720" cy="4860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254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14312" y="1196752"/>
            <a:ext cx="6172919" cy="4629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546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21771"/>
            <a:ext cx="9325374" cy="6912000"/>
          </a:xfrm>
        </p:spPr>
      </p:pic>
      <p:sp>
        <p:nvSpPr>
          <p:cNvPr id="5" name="TextBox 4"/>
          <p:cNvSpPr txBox="1"/>
          <p:nvPr/>
        </p:nvSpPr>
        <p:spPr>
          <a:xfrm>
            <a:off x="1331640" y="1988840"/>
            <a:ext cx="6840760" cy="230832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TopUp"/>
              <a:lightRig rig="threePt" dir="t"/>
            </a:scene3d>
          </a:bodyPr>
          <a:lstStyle/>
          <a:p>
            <a:r>
              <a:rPr lang="ru-RU" sz="7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Благодарю   за внимание </a:t>
            </a:r>
            <a:r>
              <a:rPr lang="ru-RU" sz="7200" dirty="0" smtClean="0">
                <a:solidFill>
                  <a:srgbClr val="002060"/>
                </a:solidFill>
              </a:rPr>
              <a:t>!</a:t>
            </a:r>
            <a:endParaRPr lang="ru-RU" sz="7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05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215</Words>
  <Application>Microsoft Office PowerPoint</Application>
  <PresentationFormat>Экран (4:3)</PresentationFormat>
  <Paragraphs>17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Century Gothic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User</cp:lastModifiedBy>
  <cp:revision>8</cp:revision>
  <dcterms:created xsi:type="dcterms:W3CDTF">2022-04-16T18:14:09Z</dcterms:created>
  <dcterms:modified xsi:type="dcterms:W3CDTF">2024-11-18T13:13:47Z</dcterms:modified>
</cp:coreProperties>
</file>