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4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0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0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2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6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0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74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83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200C3-F9F1-4EF6-9F15-C8B596B6E20E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95B1D-75DD-4EDA-B3B4-E43918FF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42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8" y="-227925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692696"/>
            <a:ext cx="7416824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 для педагогов на тему : 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«Развитие графомоторных навыков у детей старшего дошкольного возраста»</a:t>
            </a:r>
          </a:p>
          <a:p>
            <a:pPr algn="ctr"/>
            <a:endParaRPr lang="ru-RU" sz="4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8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одготовил: учитель – логопед Москвич С.В.</a:t>
            </a:r>
          </a:p>
          <a:p>
            <a:pPr algn="ctr"/>
            <a:endParaRPr lang="ru-RU" sz="16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1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2022 г.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1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 Егорлыкская</a:t>
            </a:r>
            <a:endParaRPr lang="ru-RU" sz="1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9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9591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71600" y="1166843"/>
            <a:ext cx="73448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Что такое </a:t>
            </a:r>
            <a:r>
              <a:rPr lang="ru-RU" sz="2000" dirty="0" err="1" smtClean="0"/>
              <a:t>графомоторный</a:t>
            </a:r>
            <a:r>
              <a:rPr lang="ru-RU" sz="2000" dirty="0" smtClean="0"/>
              <a:t> навык? </a:t>
            </a:r>
            <a:r>
              <a:rPr lang="ru-RU" sz="2000" dirty="0" err="1" smtClean="0"/>
              <a:t>Графомоторный</a:t>
            </a:r>
            <a:r>
              <a:rPr lang="ru-RU" sz="2000" dirty="0" smtClean="0"/>
              <a:t> навык – это навык овладения письмом.</a:t>
            </a:r>
          </a:p>
          <a:p>
            <a:r>
              <a:rPr lang="ru-RU" sz="2000" dirty="0" smtClean="0"/>
              <a:t>Письмо – это сложный навык, включающий выполнение тонких координированных движений руки. Техника письма требует слаженной работы мелких мышц кисти и всей руки, а также хорошо развитого зрительного восприятия и произвольного внимания.</a:t>
            </a:r>
          </a:p>
          <a:p>
            <a:r>
              <a:rPr lang="ru-RU" sz="2000" dirty="0" smtClean="0"/>
              <a:t>Неподготовленность к письму ребенка, может привести к возникновению негативного отношения к учебе, тревожного состояния ребёнка в школе.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544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26876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Подготовка к письму предполагает развитие у детей:</a:t>
            </a:r>
          </a:p>
          <a:p>
            <a:r>
              <a:rPr lang="ru-RU" dirty="0"/>
              <a:t>- Мелкой моторики пальцев рук. Уровень развития мелкой моторики – один из показателей интеллектуальной готовности к школьному обучению. Обычно ребёнок, имеющий высокий уровень развития мелкой моторики, умеет логически рассуждать, у него достаточно развиты память, внимание, связная речь.</a:t>
            </a:r>
          </a:p>
          <a:p>
            <a:r>
              <a:rPr lang="ru-RU" dirty="0"/>
              <a:t>- Ориентации в пространстве, в частности, на листе бумаги, а также в общих направлениях движения (слева - направо, сверху - вниз, вперед - назад);</a:t>
            </a:r>
          </a:p>
          <a:p>
            <a:r>
              <a:rPr lang="ru-RU" dirty="0"/>
              <a:t>- Чувство ритма, умение согласовывать темп и ритм движений, слово и жест;</a:t>
            </a:r>
          </a:p>
          <a:p>
            <a:r>
              <a:rPr lang="ru-RU" dirty="0"/>
              <a:t> -Изобразительных и графических умений.</a:t>
            </a:r>
          </a:p>
        </p:txBody>
      </p:sp>
    </p:spTree>
    <p:extLst>
      <p:ext uri="{BB962C8B-B14F-4D97-AF65-F5344CB8AC3E}">
        <p14:creationId xmlns:p14="http://schemas.microsoft.com/office/powerpoint/2010/main" val="40636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3" y="889786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Упражнения </a:t>
            </a:r>
            <a:r>
              <a:rPr lang="ru-RU" sz="2000" dirty="0">
                <a:solidFill>
                  <a:srgbClr val="002060"/>
                </a:solidFill>
              </a:rPr>
              <a:t>необходимы дошкольнику для подготовки к письму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8351" y="1597672"/>
            <a:ext cx="669674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9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48" y="-99392"/>
            <a:ext cx="9143999" cy="6957392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20" y="1124744"/>
            <a:ext cx="3523493" cy="47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107232"/>
            <a:ext cx="3277965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2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5347" y="980728"/>
            <a:ext cx="6670755" cy="496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5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480720" cy="486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5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4312" y="1196752"/>
            <a:ext cx="6172919" cy="46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1771"/>
            <a:ext cx="9325374" cy="6912000"/>
          </a:xfrm>
        </p:spPr>
      </p:pic>
      <p:sp>
        <p:nvSpPr>
          <p:cNvPr id="5" name="TextBox 4"/>
          <p:cNvSpPr txBox="1"/>
          <p:nvPr/>
        </p:nvSpPr>
        <p:spPr>
          <a:xfrm>
            <a:off x="1331640" y="1988840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TopUp"/>
              <a:lightRig rig="threePt" dir="t"/>
            </a:scene3d>
          </a:bodyPr>
          <a:lstStyle/>
          <a:p>
            <a:r>
              <a:rPr lang="ru-RU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  за внимание </a:t>
            </a:r>
            <a:r>
              <a:rPr lang="ru-RU" sz="7200" dirty="0" smtClean="0">
                <a:solidFill>
                  <a:srgbClr val="002060"/>
                </a:solidFill>
              </a:rPr>
              <a:t>!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215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8</cp:revision>
  <dcterms:created xsi:type="dcterms:W3CDTF">2022-04-16T18:14:09Z</dcterms:created>
  <dcterms:modified xsi:type="dcterms:W3CDTF">2024-11-18T13:13:47Z</dcterms:modified>
</cp:coreProperties>
</file>