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6" r:id="rId4"/>
    <p:sldId id="267" r:id="rId5"/>
    <p:sldId id="273" r:id="rId6"/>
    <p:sldId id="270" r:id="rId7"/>
    <p:sldId id="269" r:id="rId8"/>
    <p:sldId id="268" r:id="rId9"/>
    <p:sldId id="272" r:id="rId10"/>
    <p:sldId id="271" r:id="rId11"/>
    <p:sldId id="27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FF0000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0001-001-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599" y="1412776"/>
            <a:ext cx="73448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ПО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 ПРОИЗВЕДЕНИЯМ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 СЕРГЕЯ МИХАЛКОВА</a:t>
            </a:r>
          </a:p>
          <a:p>
            <a:pPr algn="ctr"/>
            <a:endParaRPr lang="ru-RU" sz="4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</a:rPr>
              <a:t>Подготовил: учитель-логопед Москвич С.В.</a:t>
            </a:r>
            <a:endParaRPr lang="ru-RU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Из какого стихотворения эти строчки: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Мамы разные нужны,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Мамы всякие важны.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501008"/>
            <a:ext cx="331236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А что у вас?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1916832"/>
            <a:ext cx="403244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Прививка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5157192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Песенка друзей</a:t>
            </a:r>
          </a:p>
        </p:txBody>
      </p:sp>
      <p:pic>
        <p:nvPicPr>
          <p:cNvPr id="7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767069"/>
            <a:ext cx="3744416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8864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Кого в стихотворении «Песенка друзей» </a:t>
            </a:r>
          </a:p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Comic Sans MS" pitchFamily="66" charset="0"/>
              </a:rPr>
              <a:t>не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 везли с собой?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700808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Собаку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212976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Белку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5013176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Попугая</a:t>
            </a:r>
            <a:endParaRPr lang="ru-RU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Наталья\Downloads\07138845.cover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451396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1329116430-522491-0035126_www.nevseoboi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42088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МОЛОДЦЫ!</a:t>
            </a:r>
            <a:endParaRPr lang="ru-RU" sz="8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9900"/>
                </a:solidFill>
                <a:latin typeface="Comic Sans MS" pitchFamily="66" charset="0"/>
              </a:rPr>
              <a:t>СПАСИБО</a:t>
            </a:r>
            <a:r>
              <a:rPr lang="ru-RU" sz="5400" b="1" dirty="0" smtClean="0">
                <a:solidFill>
                  <a:srgbClr val="FF0066"/>
                </a:solidFill>
                <a:latin typeface="Comic Sans MS" pitchFamily="66" charset="0"/>
              </a:rPr>
              <a:t> ЗА </a:t>
            </a:r>
            <a:r>
              <a:rPr lang="ru-RU" sz="5400" b="1" dirty="0" smtClean="0">
                <a:solidFill>
                  <a:srgbClr val="0000FF"/>
                </a:solidFill>
                <a:latin typeface="Comic Sans MS" pitchFamily="66" charset="0"/>
              </a:rPr>
              <a:t>УЧАСТИЕ!</a:t>
            </a:r>
            <a:endParaRPr lang="ru-RU" sz="5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9108504" cy="695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5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Сергей Владимирович Михалков родился 13 марта 1913 года в Москве в семье ученого птицевода Владимира Александровича. Мать Ольга Михайловна была сестрой милосердия и учительницей. Поэтому маленький Сергей Михалков образование получил дома. С 10 лет начал сочинять стихи и выпускать рукописный журнал. С. В. Михалков является автором  текста гимна России – гимн это главная песня страны, которая исполняется в торжественных случаях на всех торжественных мероприятиях, на международных встречах, на спортивных соревнованиях, олимпиадах. Гимн </a:t>
            </a:r>
            <a:r>
              <a:rPr lang="ru-RU" sz="2400" dirty="0" smtClean="0"/>
              <a:t>России всегда </a:t>
            </a:r>
            <a:r>
              <a:rPr lang="ru-RU" sz="2400" dirty="0"/>
              <a:t>слушают и исполняют стоя.</a:t>
            </a:r>
          </a:p>
        </p:txBody>
      </p:sp>
    </p:spTree>
    <p:extLst>
      <p:ext uri="{BB962C8B-B14F-4D97-AF65-F5344CB8AC3E}">
        <p14:creationId xmlns:p14="http://schemas.microsoft.com/office/powerpoint/2010/main" val="2488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Определи по обложке название книг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2884423" cy="2893154"/>
          </a:xfrm>
          <a:prstGeom prst="rect">
            <a:avLst/>
          </a:prstGeom>
        </p:spPr>
      </p:pic>
      <p:pic>
        <p:nvPicPr>
          <p:cNvPr id="4098" name="Picture 2" descr="C:\Users\Наталья\Desktop\1016585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284984"/>
            <a:ext cx="2531223" cy="33422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36712"/>
            <a:ext cx="2711345" cy="363564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31640" y="306896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1728" y="1413018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1900" y="3968649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32838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60648"/>
            <a:ext cx="2592288" cy="4015732"/>
          </a:xfrm>
          <a:prstGeom prst="rect">
            <a:avLst/>
          </a:prstGeom>
          <a:noFill/>
        </p:spPr>
      </p:pic>
      <p:pic>
        <p:nvPicPr>
          <p:cNvPr id="5124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3098118" cy="41308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79222" y="3078109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692696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Наталья\Desktop\10263348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492896"/>
            <a:ext cx="3240360" cy="415875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499992" y="3535309"/>
            <a:ext cx="12241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Назовите прозвище дяди Стёпы.</a:t>
            </a:r>
          </a:p>
        </p:txBody>
      </p:sp>
      <p:pic>
        <p:nvPicPr>
          <p:cNvPr id="6146" name="Picture 2" descr="C:\Users\Наталья\Desktop\Mazurin5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1038200"/>
            <a:ext cx="3888431" cy="531459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44008" y="1268760"/>
            <a:ext cx="3888432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Гулливер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996952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Каланча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4869160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Великан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19" y="188640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Куда пропускали дядю Степу без билета?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3068960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В метро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24744"/>
            <a:ext cx="388843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На стадион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5157192"/>
            <a:ext cx="3672408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В кино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Наталья\Desktop\IMG_8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12776"/>
            <a:ext cx="395052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7 C 0.06806 -0.0037 0.12414 0.071 0.12414 0.16281 C 0.12414 0.25462 0.06806 0.32932 -0.00086 0.32932 C -0.06979 0.32932 -0.12586 0.25462 -0.12586 0.16281 C -0.12586 0.071 -0.06979 -0.0037 -0.00086 -0.0037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Профессия дяди Степы</a:t>
            </a:r>
            <a:endParaRPr lang="ru-RU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556792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Продавец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229200"/>
            <a:ext cx="372271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Машинист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068960"/>
            <a:ext cx="3744416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Милиционер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Наталья\Desktop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24744"/>
            <a:ext cx="373270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Из какого стихотворения взяты эти строчки: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Мы щенка в воде и мыле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Два часа мочалкой мыли.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Ни за что теперь его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Не оставим одного!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348880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Comic Sans MS" pitchFamily="66" charset="0"/>
              </a:rPr>
              <a:t>Фома</a:t>
            </a:r>
            <a:endParaRPr lang="ru-RU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501008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Трезор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941168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Про мимозу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Наталья\Desktop\05809625.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132856"/>
            <a:ext cx="3744416" cy="453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9</cp:revision>
  <dcterms:created xsi:type="dcterms:W3CDTF">2019-07-06T16:53:57Z</dcterms:created>
  <dcterms:modified xsi:type="dcterms:W3CDTF">2023-03-13T13:27:19Z</dcterms:modified>
</cp:coreProperties>
</file>