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25" autoAdjust="0"/>
  </p:normalViewPr>
  <p:slideViewPr>
    <p:cSldViewPr>
      <p:cViewPr varScale="1">
        <p:scale>
          <a:sx n="101" d="100"/>
          <a:sy n="101" d="100"/>
        </p:scale>
        <p:origin x="19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E832-D75B-453F-A30A-D33D34453FB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BE20-47B6-451E-B8B1-249ADD896F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E832-D75B-453F-A30A-D33D34453FB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BE20-47B6-451E-B8B1-249ADD896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E832-D75B-453F-A30A-D33D34453FB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BE20-47B6-451E-B8B1-249ADD896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E832-D75B-453F-A30A-D33D34453FB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BE20-47B6-451E-B8B1-249ADD896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E832-D75B-453F-A30A-D33D34453FB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BE20-47B6-451E-B8B1-249ADD896FE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E832-D75B-453F-A30A-D33D34453FB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BE20-47B6-451E-B8B1-249ADD896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E832-D75B-453F-A30A-D33D34453FB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BE20-47B6-451E-B8B1-249ADD896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E832-D75B-453F-A30A-D33D34453FB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BE20-47B6-451E-B8B1-249ADD896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E832-D75B-453F-A30A-D33D34453FB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BE20-47B6-451E-B8B1-249ADD896FE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E832-D75B-453F-A30A-D33D34453FB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BE20-47B6-451E-B8B1-249ADD896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E832-D75B-453F-A30A-D33D34453FB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BE20-47B6-451E-B8B1-249ADD896F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7E3E832-D75B-453F-A30A-D33D34453FB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937BE20-47B6-451E-B8B1-249ADD896FE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803263"/>
            <a:ext cx="2555776" cy="10242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7406640" cy="6525344"/>
          </a:xfrm>
        </p:spPr>
        <p:txBody>
          <a:bodyPr>
            <a:normAutofit fontScale="90000"/>
          </a:bodyPr>
          <a:lstStyle/>
          <a:p>
            <a:pPr indent="90170" algn="ctr">
              <a:spcAft>
                <a:spcPts val="0"/>
              </a:spcAft>
            </a:pPr>
            <a: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600" dirty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600" dirty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200" b="1" dirty="0" smtClean="0">
                <a:effectLst/>
                <a:latin typeface="Times New Roman"/>
                <a:ea typeface="Calibri"/>
                <a:cs typeface="Times New Roman"/>
              </a:rPr>
              <a:t>Муниципальное бюджетное дошкольное образовательное учреждение детский сад №7 «Жемчужинка»</a:t>
            </a:r>
            <a:br>
              <a:rPr lang="ru-RU" sz="2200" b="1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200" b="1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200" b="1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200" dirty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200" dirty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  <a:t>Опыт </a:t>
            </a:r>
            <a:r>
              <a:rPr lang="ru-RU" sz="3600" dirty="0">
                <a:effectLst/>
                <a:latin typeface="Times New Roman"/>
                <a:ea typeface="Calibri"/>
                <a:cs typeface="Times New Roman"/>
              </a:rPr>
              <a:t>сетевого сотрудничества детского сада №7«Жемчужинка»</a:t>
            </a:r>
            <a:r>
              <a:rPr lang="ru-RU" sz="27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7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3600" dirty="0">
                <a:effectLst/>
                <a:latin typeface="Times New Roman"/>
                <a:ea typeface="Calibri"/>
                <a:cs typeface="Times New Roman"/>
              </a:rPr>
              <a:t> с детскими садами России</a:t>
            </a:r>
            <a: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b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600" dirty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  <a:t>                                    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Подготовил: старший воспитатель                    Константиненко О.С.</a:t>
            </a:r>
            <a:b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ст.Егорлыкская</a:t>
            </a:r>
            <a:b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2024 г.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63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Воспитатель МБДОУ детского сада №7 "Жемчужинка" 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err="1" smtClean="0"/>
              <a:t>Шиян</a:t>
            </a:r>
            <a:r>
              <a:rPr lang="ru-RU" sz="2800" b="1" dirty="0" smtClean="0"/>
              <a:t> </a:t>
            </a:r>
            <a:r>
              <a:rPr lang="ru-RU" sz="2800" b="1" dirty="0"/>
              <a:t>Наталья </a:t>
            </a:r>
            <a:r>
              <a:rPr lang="ru-RU" sz="2800" b="1" dirty="0" smtClean="0"/>
              <a:t>Сергеевна</a:t>
            </a:r>
            <a:endParaRPr lang="ru-RU" sz="2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1052736"/>
            <a:ext cx="7776089" cy="5278310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6800" y="5826958"/>
            <a:ext cx="25542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851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104" y="0"/>
            <a:ext cx="8064896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Рабочая встреча с детским садом г. Калуги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1124744"/>
            <a:ext cx="6840760" cy="5442882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8858" y="5834063"/>
            <a:ext cx="25542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772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2048"/>
            <a:ext cx="8682168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Международному дню родного языка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1" y="1340768"/>
            <a:ext cx="9114259" cy="4192559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713" y="5834633"/>
            <a:ext cx="25542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110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9073008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МБДОУ «ЦРР -д/с «</a:t>
            </a:r>
            <a:r>
              <a:rPr lang="ru-RU" sz="3200" b="1" dirty="0" err="1"/>
              <a:t>Чуораанчык</a:t>
            </a:r>
            <a:r>
              <a:rPr lang="ru-RU" sz="3200" b="1" dirty="0"/>
              <a:t>» с. Чурапча»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1340768"/>
            <a:ext cx="8131022" cy="4608512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713" y="5834063"/>
            <a:ext cx="25542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805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907300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МБДОУ № 7 г. Калуги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1052736"/>
            <a:ext cx="7776864" cy="5077437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713" y="5834063"/>
            <a:ext cx="25542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398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907300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МБДОУ детский сад №7 "Жемчужинка"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5" y="1196752"/>
            <a:ext cx="8453051" cy="4752528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713" y="5834063"/>
            <a:ext cx="25542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14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756" y="116632"/>
            <a:ext cx="81724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Совместное </a:t>
            </a:r>
            <a:r>
              <a:rPr lang="ru-RU" sz="2800" b="1" dirty="0"/>
              <a:t>мероприятие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«</a:t>
            </a:r>
            <a:r>
              <a:rPr lang="ru-RU" sz="2800" b="1" dirty="0"/>
              <a:t>Мы, дети твои, Россия!»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196752"/>
            <a:ext cx="5930294" cy="39604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609475"/>
            <a:ext cx="3574947" cy="5233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299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96" y="188640"/>
            <a:ext cx="8856984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«Россия была, Россия есть, Россия будет!»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060" y="1340768"/>
            <a:ext cx="8695427" cy="453650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5502" y="5807632"/>
            <a:ext cx="25542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95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945" y="5834063"/>
            <a:ext cx="25542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60336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Телемост </a:t>
            </a:r>
            <a:r>
              <a:rPr lang="ru-RU" dirty="0"/>
              <a:t>«Дружат дети всей Земли».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332656"/>
            <a:ext cx="4248472" cy="478536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332656"/>
            <a:ext cx="4176464" cy="4704256"/>
          </a:xfrm>
        </p:spPr>
      </p:pic>
    </p:spTree>
    <p:extLst>
      <p:ext uri="{BB962C8B-B14F-4D97-AF65-F5344CB8AC3E}">
        <p14:creationId xmlns:p14="http://schemas.microsoft.com/office/powerpoint/2010/main" val="326320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88640"/>
            <a:ext cx="8512533" cy="648072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713" y="5810546"/>
            <a:ext cx="25542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550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476672"/>
            <a:ext cx="8106195" cy="5904656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713" y="5850684"/>
            <a:ext cx="25542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741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Интерактивная </a:t>
            </a:r>
            <a:r>
              <a:rPr lang="ru-RU" sz="3600" b="1" dirty="0" smtClean="0"/>
              <a:t>встреча с </a:t>
            </a:r>
            <a:r>
              <a:rPr lang="ru-RU" sz="3600" b="1" dirty="0"/>
              <a:t>д/с №175 «Скворушка»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12776"/>
            <a:ext cx="8448939" cy="4752528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713" y="5834063"/>
            <a:ext cx="25542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792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Видеоконференция «Опыт использования </a:t>
            </a:r>
            <a:r>
              <a:rPr lang="ru-RU" sz="3200" b="1" dirty="0" err="1" smtClean="0"/>
              <a:t>кинезиологии</a:t>
            </a:r>
            <a:r>
              <a:rPr lang="ru-RU" sz="3200" b="1" dirty="0" smtClean="0"/>
              <a:t> в образовательном процессе» 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628800"/>
            <a:ext cx="8721904" cy="4248472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713" y="5854667"/>
            <a:ext cx="25542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883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94" y="116632"/>
            <a:ext cx="6048672" cy="341505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5896" y="3429000"/>
            <a:ext cx="5330374" cy="3294767"/>
          </a:xfrm>
        </p:spPr>
      </p:pic>
      <p:sp>
        <p:nvSpPr>
          <p:cNvPr id="9" name="TextBox 8"/>
          <p:cNvSpPr txBox="1"/>
          <p:nvPr/>
        </p:nvSpPr>
        <p:spPr>
          <a:xfrm>
            <a:off x="6156176" y="692696"/>
            <a:ext cx="2936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/>
              <a:t>Нейроигр</a:t>
            </a:r>
            <a:r>
              <a:rPr lang="ru-RU" sz="3600" b="1" dirty="0" smtClean="0"/>
              <a:t> с мячиками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293096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Кинезиологические</a:t>
            </a:r>
            <a:r>
              <a:rPr lang="ru-RU" sz="3200" b="1" dirty="0" smtClean="0"/>
              <a:t> упражнения под музыку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91037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227</TotalTime>
  <Words>158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      Муниципальное бюджетное дошкольное образовательное учреждение детский сад №7 «Жемчужинка»   Опыт сетевого сотрудничества детского сада №7«Жемчужинка»  с детскими садами России.                                       Подготовил: старший воспитатель                    Константиненко О.С. ст.Егорлыкская 2024 г. </vt:lpstr>
      <vt:lpstr>Совместное мероприятие  «Мы, дети твои, Россия!» </vt:lpstr>
      <vt:lpstr>«Россия была, Россия есть, Россия будет!»</vt:lpstr>
      <vt:lpstr>Телемост «Дружат дети всей Земли».</vt:lpstr>
      <vt:lpstr>Презентация PowerPoint</vt:lpstr>
      <vt:lpstr>Презентация PowerPoint</vt:lpstr>
      <vt:lpstr>Интерактивная встреча с д/с №175 «Скворушка» </vt:lpstr>
      <vt:lpstr>Видеоконференция «Опыт использования кинезиологии в образовательном процессе» </vt:lpstr>
      <vt:lpstr>Презентация PowerPoint</vt:lpstr>
      <vt:lpstr>Воспитатель МБДОУ детского сада №7 "Жемчужинка"   Шиян Наталья Сергеевна</vt:lpstr>
      <vt:lpstr>Рабочая встреча с детским садом г. Калуги</vt:lpstr>
      <vt:lpstr>Международному дню родного языка</vt:lpstr>
      <vt:lpstr>МБДОУ «ЦРР -д/с «Чуораанчык» с. Чурапча»</vt:lpstr>
      <vt:lpstr>МБДОУ № 7 г. Калуги </vt:lpstr>
      <vt:lpstr>МБДОУ детский сад №7 "Жемчужинка"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13</cp:revision>
  <dcterms:created xsi:type="dcterms:W3CDTF">2024-03-19T09:37:48Z</dcterms:created>
  <dcterms:modified xsi:type="dcterms:W3CDTF">2024-03-23T06:23:24Z</dcterms:modified>
</cp:coreProperties>
</file>