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4" r:id="rId5"/>
    <p:sldId id="316" r:id="rId6"/>
    <p:sldId id="317" r:id="rId7"/>
    <p:sldId id="318" r:id="rId8"/>
    <p:sldId id="319" r:id="rId9"/>
    <p:sldId id="267" r:id="rId10"/>
    <p:sldId id="299" r:id="rId11"/>
    <p:sldId id="261" r:id="rId12"/>
    <p:sldId id="29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279"/>
    <a:srgbClr val="ECFBC1"/>
    <a:srgbClr val="DAF789"/>
    <a:srgbClr val="BEF1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jpeg"/><Relationship Id="rId1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D5FB5F-97CB-4B1F-8EB4-674BA3760B9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71D13114-4FF2-4F16-9517-6C7C332DF59D}">
      <dgm:prSet custT="1"/>
      <dgm:spPr>
        <a:solidFill>
          <a:schemeClr val="accent2">
            <a:lumMod val="40000"/>
            <a:lumOff val="60000"/>
          </a:schemeClr>
        </a:solidFill>
        <a:ln w="76200">
          <a:solidFill>
            <a:srgbClr val="C00000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Глобальный ценностный кризис, ведущий к утрате традиционных духовно-нравственных ориентиров и моральных принципов</a:t>
          </a:r>
          <a:endParaRPr lang="ru-RU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72492FB3-B8D6-4947-A1DA-E642D2A78DB9}" type="parTrans" cxnId="{6020DA8C-6DE3-4191-8398-7C26502CE1D8}">
      <dgm:prSet/>
      <dgm:spPr/>
      <dgm:t>
        <a:bodyPr/>
        <a:lstStyle/>
        <a:p>
          <a:endParaRPr lang="ru-RU"/>
        </a:p>
      </dgm:t>
    </dgm:pt>
    <dgm:pt modelId="{2C196DA9-D2B8-45EA-8D81-31FF6A40B7A8}" type="sibTrans" cxnId="{6020DA8C-6DE3-4191-8398-7C26502CE1D8}">
      <dgm:prSet/>
      <dgm:spPr>
        <a:solidFill>
          <a:srgbClr val="92D050"/>
        </a:solidFill>
        <a:ln w="76200"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7E353F14-1CCA-40CD-9FA2-46565A4CF848}">
      <dgm:prSet custT="1"/>
      <dgm:spPr>
        <a:solidFill>
          <a:schemeClr val="accent3">
            <a:lumMod val="60000"/>
            <a:lumOff val="40000"/>
          </a:schemeClr>
        </a:solidFill>
        <a:ln w="76200">
          <a:solidFill>
            <a:srgbClr val="00B050"/>
          </a:solidFill>
        </a:ln>
      </dgm:spPr>
      <dgm:t>
        <a:bodyPr/>
        <a:lstStyle/>
        <a:p>
          <a:r>
            <a:rPr lang="ru-RU" sz="2400" b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Указ Президента РФ     от 09.11.2022 г. № 809 «Об утверждении Основ государственной политики по сохранению и укреплению традиционных российских        духовно-нравственных ценностей»</a:t>
          </a:r>
          <a:endParaRPr lang="ru-RU" sz="2400" b="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3B00894-0254-432B-AF18-0ABBCED6B648}" type="parTrans" cxnId="{00B7D674-0D87-48B8-B280-9E15A0CBAB7F}">
      <dgm:prSet/>
      <dgm:spPr/>
      <dgm:t>
        <a:bodyPr/>
        <a:lstStyle/>
        <a:p>
          <a:endParaRPr lang="ru-RU"/>
        </a:p>
      </dgm:t>
    </dgm:pt>
    <dgm:pt modelId="{85C75DAD-AD4E-429C-BD7D-6E1979724D90}" type="sibTrans" cxnId="{00B7D674-0D87-48B8-B280-9E15A0CBAB7F}">
      <dgm:prSet/>
      <dgm:spPr/>
      <dgm:t>
        <a:bodyPr/>
        <a:lstStyle/>
        <a:p>
          <a:endParaRPr lang="ru-RU"/>
        </a:p>
      </dgm:t>
    </dgm:pt>
    <dgm:pt modelId="{4B7A6AB4-A738-4804-A52D-2DECA18A7E2E}" type="pres">
      <dgm:prSet presAssocID="{4AD5FB5F-97CB-4B1F-8EB4-674BA3760B9C}" presName="Name0" presStyleCnt="0">
        <dgm:presLayoutVars>
          <dgm:dir/>
          <dgm:resizeHandles val="exact"/>
        </dgm:presLayoutVars>
      </dgm:prSet>
      <dgm:spPr/>
    </dgm:pt>
    <dgm:pt modelId="{11E27F6E-D744-4E88-A051-64D839EE3CCA}" type="pres">
      <dgm:prSet presAssocID="{71D13114-4FF2-4F16-9517-6C7C332DF59D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0C119C-00FD-49C4-8BB9-3213A2A5935B}" type="pres">
      <dgm:prSet presAssocID="{2C196DA9-D2B8-45EA-8D81-31FF6A40B7A8}" presName="sibTrans" presStyleLbl="sibTrans2D1" presStyleIdx="0" presStyleCnt="1" custScaleX="137094"/>
      <dgm:spPr/>
      <dgm:t>
        <a:bodyPr/>
        <a:lstStyle/>
        <a:p>
          <a:endParaRPr lang="ru-RU"/>
        </a:p>
      </dgm:t>
    </dgm:pt>
    <dgm:pt modelId="{28B336B0-42FC-48DB-A92E-FCD6CC603929}" type="pres">
      <dgm:prSet presAssocID="{2C196DA9-D2B8-45EA-8D81-31FF6A40B7A8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BD92246E-C601-461E-88F2-8C6F285406DE}" type="pres">
      <dgm:prSet presAssocID="{7E353F14-1CCA-40CD-9FA2-46565A4CF848}" presName="node" presStyleLbl="node1" presStyleIdx="1" presStyleCnt="2" custScaleY="1041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20DA8C-6DE3-4191-8398-7C26502CE1D8}" srcId="{4AD5FB5F-97CB-4B1F-8EB4-674BA3760B9C}" destId="{71D13114-4FF2-4F16-9517-6C7C332DF59D}" srcOrd="0" destOrd="0" parTransId="{72492FB3-B8D6-4947-A1DA-E642D2A78DB9}" sibTransId="{2C196DA9-D2B8-45EA-8D81-31FF6A40B7A8}"/>
    <dgm:cxn modelId="{6A179A6B-FE30-4980-8BD6-47F3E8F50A6E}" type="presOf" srcId="{71D13114-4FF2-4F16-9517-6C7C332DF59D}" destId="{11E27F6E-D744-4E88-A051-64D839EE3CCA}" srcOrd="0" destOrd="0" presId="urn:microsoft.com/office/officeart/2005/8/layout/process1"/>
    <dgm:cxn modelId="{A00942C5-C170-40C8-B03E-82A1F18E9592}" type="presOf" srcId="{4AD5FB5F-97CB-4B1F-8EB4-674BA3760B9C}" destId="{4B7A6AB4-A738-4804-A52D-2DECA18A7E2E}" srcOrd="0" destOrd="0" presId="urn:microsoft.com/office/officeart/2005/8/layout/process1"/>
    <dgm:cxn modelId="{5EF7C29B-1191-4DA2-AC2E-D1654DD8C63B}" type="presOf" srcId="{2C196DA9-D2B8-45EA-8D81-31FF6A40B7A8}" destId="{110C119C-00FD-49C4-8BB9-3213A2A5935B}" srcOrd="0" destOrd="0" presId="urn:microsoft.com/office/officeart/2005/8/layout/process1"/>
    <dgm:cxn modelId="{00B7D674-0D87-48B8-B280-9E15A0CBAB7F}" srcId="{4AD5FB5F-97CB-4B1F-8EB4-674BA3760B9C}" destId="{7E353F14-1CCA-40CD-9FA2-46565A4CF848}" srcOrd="1" destOrd="0" parTransId="{33B00894-0254-432B-AF18-0ABBCED6B648}" sibTransId="{85C75DAD-AD4E-429C-BD7D-6E1979724D90}"/>
    <dgm:cxn modelId="{1E5F3012-087D-44AC-829A-E1E56C0D1510}" type="presOf" srcId="{7E353F14-1CCA-40CD-9FA2-46565A4CF848}" destId="{BD92246E-C601-461E-88F2-8C6F285406DE}" srcOrd="0" destOrd="0" presId="urn:microsoft.com/office/officeart/2005/8/layout/process1"/>
    <dgm:cxn modelId="{D7C13150-AF05-4564-A4CE-F9E5C55C94BD}" type="presOf" srcId="{2C196DA9-D2B8-45EA-8D81-31FF6A40B7A8}" destId="{28B336B0-42FC-48DB-A92E-FCD6CC603929}" srcOrd="1" destOrd="0" presId="urn:microsoft.com/office/officeart/2005/8/layout/process1"/>
    <dgm:cxn modelId="{827D229F-1CCF-4C66-B73F-1CFF6398BD04}" type="presParOf" srcId="{4B7A6AB4-A738-4804-A52D-2DECA18A7E2E}" destId="{11E27F6E-D744-4E88-A051-64D839EE3CCA}" srcOrd="0" destOrd="0" presId="urn:microsoft.com/office/officeart/2005/8/layout/process1"/>
    <dgm:cxn modelId="{558907D2-973F-42FD-A9B7-AC3A4C771593}" type="presParOf" srcId="{4B7A6AB4-A738-4804-A52D-2DECA18A7E2E}" destId="{110C119C-00FD-49C4-8BB9-3213A2A5935B}" srcOrd="1" destOrd="0" presId="urn:microsoft.com/office/officeart/2005/8/layout/process1"/>
    <dgm:cxn modelId="{D55497AC-5BB5-47D3-83FA-FE0DE4950302}" type="presParOf" srcId="{110C119C-00FD-49C4-8BB9-3213A2A5935B}" destId="{28B336B0-42FC-48DB-A92E-FCD6CC603929}" srcOrd="0" destOrd="0" presId="urn:microsoft.com/office/officeart/2005/8/layout/process1"/>
    <dgm:cxn modelId="{54351E71-81C1-4157-9D39-F44E7B52024E}" type="presParOf" srcId="{4B7A6AB4-A738-4804-A52D-2DECA18A7E2E}" destId="{BD92246E-C601-461E-88F2-8C6F285406DE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CC31AD-3008-481B-819B-36A1D4898F63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06C3F8-B542-4D44-B922-EB894E7D21C8}">
      <dgm:prSet phldrT="[Текст]" custT="1"/>
      <dgm:spPr>
        <a:ln w="76200">
          <a:solidFill>
            <a:srgbClr val="00B0F0"/>
          </a:solidFill>
        </a:ln>
      </dgm:spPr>
      <dgm:t>
        <a:bodyPr/>
        <a:lstStyle/>
        <a:p>
          <a:r>
            <a: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Распространение деструктивной идеологии  риски: </a:t>
          </a:r>
          <a:endParaRPr lang="ru-RU" sz="2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49F9A40F-0D2E-4082-A0EB-87528B838B1F}" type="parTrans" cxnId="{3CBFA47A-2D27-49C0-86B2-5380EAA9A87A}">
      <dgm:prSet/>
      <dgm:spPr/>
      <dgm:t>
        <a:bodyPr/>
        <a:lstStyle/>
        <a:p>
          <a:endParaRPr lang="ru-RU"/>
        </a:p>
      </dgm:t>
    </dgm:pt>
    <dgm:pt modelId="{E81F681B-850F-4E87-A40A-DFFA37DE3EF6}" type="sibTrans" cxnId="{3CBFA47A-2D27-49C0-86B2-5380EAA9A87A}">
      <dgm:prSet/>
      <dgm:spPr/>
      <dgm:t>
        <a:bodyPr/>
        <a:lstStyle/>
        <a:p>
          <a:endParaRPr lang="ru-RU"/>
        </a:p>
      </dgm:t>
    </dgm:pt>
    <dgm:pt modelId="{9924799D-D79B-4C8B-AEA0-BFD6C84BAD53}">
      <dgm:prSet phldrT="[Текст]" custT="1"/>
      <dgm:spPr>
        <a:ln w="76200">
          <a:solidFill>
            <a:srgbClr val="00B0F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искажение исторической правды</a:t>
          </a:r>
          <a:endParaRPr lang="ru-RU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1AA46BD-9E8B-4E3A-8E20-4C1E89CA8C5D}" type="parTrans" cxnId="{DC46F37D-E8B7-4939-9C16-EEFD4F92FF48}">
      <dgm:prSet/>
      <dgm:spPr>
        <a:ln w="5715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A84DEE6A-E8AB-444C-BD98-56D138D7F942}" type="sibTrans" cxnId="{DC46F37D-E8B7-4939-9C16-EEFD4F92FF48}">
      <dgm:prSet/>
      <dgm:spPr/>
      <dgm:t>
        <a:bodyPr/>
        <a:lstStyle/>
        <a:p>
          <a:endParaRPr lang="ru-RU"/>
        </a:p>
      </dgm:t>
    </dgm:pt>
    <dgm:pt modelId="{5C3DADEF-FD1F-47C6-B08A-DB2B73DE9AD0}">
      <dgm:prSet phldrT="[Текст]" custT="1"/>
      <dgm:spPr>
        <a:ln w="76200">
          <a:solidFill>
            <a:srgbClr val="00B0F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ослабление общероссийской гражданской идентичности</a:t>
          </a:r>
          <a:endParaRPr lang="ru-RU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AD6E322-6ECB-4001-906E-4AC8120D6449}" type="parTrans" cxnId="{FDD143B4-9704-4564-BB16-05B4D0813D13}">
      <dgm:prSet/>
      <dgm:spPr>
        <a:ln w="5715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F5D40869-E836-40C8-8492-5ECC282575D4}" type="sibTrans" cxnId="{FDD143B4-9704-4564-BB16-05B4D0813D13}">
      <dgm:prSet/>
      <dgm:spPr/>
      <dgm:t>
        <a:bodyPr/>
        <a:lstStyle/>
        <a:p>
          <a:endParaRPr lang="ru-RU"/>
        </a:p>
      </dgm:t>
    </dgm:pt>
    <dgm:pt modelId="{398D6AC7-EBC8-4BAC-9E36-0877C098F66E}">
      <dgm:prSet phldrT="[Текст]" custT="1"/>
      <dgm:spPr>
        <a:ln w="76200">
          <a:solidFill>
            <a:srgbClr val="00B0F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подрыв доверия     к институтам государства</a:t>
          </a:r>
          <a:endParaRPr lang="ru-RU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61329C6D-0CBE-453A-95FF-7DB3DD97040B}" type="parTrans" cxnId="{82B03B1C-1DC5-4BEA-8D99-EA531C0A292B}">
      <dgm:prSet/>
      <dgm:spPr>
        <a:ln w="5715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A0C3BB74-BFE2-4734-A548-D4101EF7C6E9}" type="sibTrans" cxnId="{82B03B1C-1DC5-4BEA-8D99-EA531C0A292B}">
      <dgm:prSet/>
      <dgm:spPr/>
      <dgm:t>
        <a:bodyPr/>
        <a:lstStyle/>
        <a:p>
          <a:endParaRPr lang="ru-RU"/>
        </a:p>
      </dgm:t>
    </dgm:pt>
    <dgm:pt modelId="{DDFF65C8-E559-4586-B3C3-3C992C1EB8A5}">
      <dgm:prSet phldrT="[Текст]" custT="1"/>
      <dgm:spPr>
        <a:ln w="76200">
          <a:solidFill>
            <a:srgbClr val="00B0F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антиобщественные стереотипы поведения</a:t>
          </a:r>
          <a:endParaRPr lang="ru-RU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9F62FC40-246F-4EEF-96CC-8F29D0DDF29D}" type="parTrans" cxnId="{3CCA2A6A-D610-4A1E-B72D-E9D68704836E}">
      <dgm:prSet/>
      <dgm:spPr>
        <a:ln w="5715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C684F7B6-911E-45F0-849F-7FEA3DE45D19}" type="sibTrans" cxnId="{3CCA2A6A-D610-4A1E-B72D-E9D68704836E}">
      <dgm:prSet/>
      <dgm:spPr/>
      <dgm:t>
        <a:bodyPr/>
        <a:lstStyle/>
        <a:p>
          <a:endParaRPr lang="ru-RU"/>
        </a:p>
      </dgm:t>
    </dgm:pt>
    <dgm:pt modelId="{0B7E891E-603C-4E50-9A3E-3CEB6576A94C}">
      <dgm:prSet custT="1"/>
      <dgm:spPr>
        <a:ln w="76200">
          <a:solidFill>
            <a:srgbClr val="00B0F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социокультурное расслоение общества</a:t>
          </a:r>
          <a:endParaRPr lang="ru-RU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5B0D9C5-42DD-4F9D-9A94-7873D26DE403}" type="parTrans" cxnId="{C934E36D-3806-4D2B-8D5C-6DD412857A54}">
      <dgm:prSet/>
      <dgm:spPr>
        <a:ln w="5715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09164529-01A1-42F4-99ED-3926497063F9}" type="sibTrans" cxnId="{C934E36D-3806-4D2B-8D5C-6DD412857A54}">
      <dgm:prSet/>
      <dgm:spPr/>
      <dgm:t>
        <a:bodyPr/>
        <a:lstStyle/>
        <a:p>
          <a:endParaRPr lang="ru-RU"/>
        </a:p>
      </dgm:t>
    </dgm:pt>
    <dgm:pt modelId="{BF70C9C2-546F-4CC9-8229-4F26C6250C1A}">
      <dgm:prSet custT="1"/>
      <dgm:spPr>
        <a:ln w="76200">
          <a:solidFill>
            <a:srgbClr val="00B0F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вред нравственному здоровью людей </a:t>
          </a:r>
          <a:endParaRPr lang="ru-RU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05CB238-37AE-4C16-A1D9-47812A7C8FF4}" type="parTrans" cxnId="{DD28546C-11DB-45D4-91CB-C91091A4C54B}">
      <dgm:prSet/>
      <dgm:spPr>
        <a:ln w="5715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8B2EFDB7-1C51-4F61-9A70-875519CA6C93}" type="sibTrans" cxnId="{DD28546C-11DB-45D4-91CB-C91091A4C54B}">
      <dgm:prSet/>
      <dgm:spPr/>
      <dgm:t>
        <a:bodyPr/>
        <a:lstStyle/>
        <a:p>
          <a:endParaRPr lang="ru-RU"/>
        </a:p>
      </dgm:t>
    </dgm:pt>
    <dgm:pt modelId="{A4987667-F0BD-4669-A227-BE98674016F1}">
      <dgm:prSet custT="1"/>
      <dgm:spPr>
        <a:ln w="76200">
          <a:solidFill>
            <a:srgbClr val="00B0F0"/>
          </a:solidFill>
        </a:ln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саморазрушение общества</a:t>
          </a:r>
          <a:endParaRPr lang="ru-RU" sz="20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B6927778-2E08-4E57-A663-C10043280560}" type="parTrans" cxnId="{3E65D610-9833-49F0-ADF0-2CE0E89176A1}">
      <dgm:prSet/>
      <dgm:spPr>
        <a:ln w="57150">
          <a:solidFill>
            <a:srgbClr val="00B0F0"/>
          </a:solidFill>
        </a:ln>
      </dgm:spPr>
      <dgm:t>
        <a:bodyPr/>
        <a:lstStyle/>
        <a:p>
          <a:endParaRPr lang="ru-RU"/>
        </a:p>
      </dgm:t>
    </dgm:pt>
    <dgm:pt modelId="{245C3F1D-C2E5-4B50-9920-90B652F442C7}" type="sibTrans" cxnId="{3E65D610-9833-49F0-ADF0-2CE0E89176A1}">
      <dgm:prSet/>
      <dgm:spPr/>
      <dgm:t>
        <a:bodyPr/>
        <a:lstStyle/>
        <a:p>
          <a:endParaRPr lang="ru-RU"/>
        </a:p>
      </dgm:t>
    </dgm:pt>
    <dgm:pt modelId="{92B1C85E-685B-47F2-B464-150A1DA303C3}" type="pres">
      <dgm:prSet presAssocID="{E2CC31AD-3008-481B-819B-36A1D4898F6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79E2227-FA11-47E2-A912-32E80471F011}" type="pres">
      <dgm:prSet presAssocID="{5106C3F8-B542-4D44-B922-EB894E7D21C8}" presName="singleCycle" presStyleCnt="0"/>
      <dgm:spPr/>
    </dgm:pt>
    <dgm:pt modelId="{238A0D85-F3D7-482F-938F-A78806E43149}" type="pres">
      <dgm:prSet presAssocID="{5106C3F8-B542-4D44-B922-EB894E7D21C8}" presName="singleCenter" presStyleLbl="node1" presStyleIdx="0" presStyleCnt="8" custScaleX="221159" custScaleY="73025" custLinFactNeighborX="-40109" custLinFactNeighborY="-47589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B35E70AC-D960-406E-A4F7-C2256D94F8D2}" type="pres">
      <dgm:prSet presAssocID="{11AA46BD-9E8B-4E3A-8E20-4C1E89CA8C5D}" presName="Name56" presStyleLbl="parChTrans1D2" presStyleIdx="0" presStyleCnt="7"/>
      <dgm:spPr/>
      <dgm:t>
        <a:bodyPr/>
        <a:lstStyle/>
        <a:p>
          <a:endParaRPr lang="ru-RU"/>
        </a:p>
      </dgm:t>
    </dgm:pt>
    <dgm:pt modelId="{D2F054F1-F4D5-404C-BD38-1CC26D5F6340}" type="pres">
      <dgm:prSet presAssocID="{9924799D-D79B-4C8B-AEA0-BFD6C84BAD53}" presName="text0" presStyleLbl="node1" presStyleIdx="1" presStyleCnt="8" custScaleX="201819" custScaleY="92943" custRadScaleRad="142241" custRadScaleInc="1840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F28D0-8C91-4B3B-9410-58FD6F435776}" type="pres">
      <dgm:prSet presAssocID="{9AD6E322-6ECB-4001-906E-4AC8120D6449}" presName="Name56" presStyleLbl="parChTrans1D2" presStyleIdx="1" presStyleCnt="7"/>
      <dgm:spPr/>
      <dgm:t>
        <a:bodyPr/>
        <a:lstStyle/>
        <a:p>
          <a:endParaRPr lang="ru-RU"/>
        </a:p>
      </dgm:t>
    </dgm:pt>
    <dgm:pt modelId="{1E6EC5A5-310A-4CAA-9ABB-EBB3E8CB0B38}" type="pres">
      <dgm:prSet presAssocID="{5C3DADEF-FD1F-47C6-B08A-DB2B73DE9AD0}" presName="text0" presStyleLbl="node1" presStyleIdx="2" presStyleCnt="8" custScaleX="198443" custScaleY="99906" custRadScaleRad="110612" custRadScaleInc="71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D2D5E-ECC8-4CDF-8127-F1B6784C4991}" type="pres">
      <dgm:prSet presAssocID="{61329C6D-0CBE-453A-95FF-7DB3DD97040B}" presName="Name56" presStyleLbl="parChTrans1D2" presStyleIdx="2" presStyleCnt="7"/>
      <dgm:spPr/>
      <dgm:t>
        <a:bodyPr/>
        <a:lstStyle/>
        <a:p>
          <a:endParaRPr lang="ru-RU"/>
        </a:p>
      </dgm:t>
    </dgm:pt>
    <dgm:pt modelId="{5443C060-B30E-4E99-A048-4131A83F3481}" type="pres">
      <dgm:prSet presAssocID="{398D6AC7-EBC8-4BAC-9E36-0877C098F66E}" presName="text0" presStyleLbl="node1" presStyleIdx="3" presStyleCnt="8" custScaleX="186396" custScaleY="94440" custRadScaleRad="107735" custRadScaleInc="-42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BD4873-FD7C-461A-BEFF-45D9697FF047}" type="pres">
      <dgm:prSet presAssocID="{9F62FC40-246F-4EEF-96CC-8F29D0DDF29D}" presName="Name56" presStyleLbl="parChTrans1D2" presStyleIdx="3" presStyleCnt="7"/>
      <dgm:spPr/>
      <dgm:t>
        <a:bodyPr/>
        <a:lstStyle/>
        <a:p>
          <a:endParaRPr lang="ru-RU"/>
        </a:p>
      </dgm:t>
    </dgm:pt>
    <dgm:pt modelId="{1E05BB52-05CA-4126-ABBD-B0983B9E833A}" type="pres">
      <dgm:prSet presAssocID="{DDFF65C8-E559-4586-B3C3-3C992C1EB8A5}" presName="text0" presStyleLbl="node1" presStyleIdx="4" presStyleCnt="8" custScaleX="205184" custScaleY="97496" custRadScaleRad="120144" custRadScaleInc="-811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01DBCC-C9E6-47AD-996D-03A891510D32}" type="pres">
      <dgm:prSet presAssocID="{15B0D9C5-42DD-4F9D-9A94-7873D26DE403}" presName="Name56" presStyleLbl="parChTrans1D2" presStyleIdx="4" presStyleCnt="7"/>
      <dgm:spPr/>
      <dgm:t>
        <a:bodyPr/>
        <a:lstStyle/>
        <a:p>
          <a:endParaRPr lang="ru-RU"/>
        </a:p>
      </dgm:t>
    </dgm:pt>
    <dgm:pt modelId="{9F48593A-350C-419F-AD63-319204F3A2B5}" type="pres">
      <dgm:prSet presAssocID="{0B7E891E-603C-4E50-9A3E-3CEB6576A94C}" presName="text0" presStyleLbl="node1" presStyleIdx="5" presStyleCnt="8" custScaleX="215773" custScaleY="95219" custRadScaleRad="89673" custRadScaleInc="-25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2E7C2-B53A-455E-AF90-71CFE7F4F961}" type="pres">
      <dgm:prSet presAssocID="{105CB238-37AE-4C16-A1D9-47812A7C8FF4}" presName="Name56" presStyleLbl="parChTrans1D2" presStyleIdx="5" presStyleCnt="7"/>
      <dgm:spPr/>
      <dgm:t>
        <a:bodyPr/>
        <a:lstStyle/>
        <a:p>
          <a:endParaRPr lang="ru-RU"/>
        </a:p>
      </dgm:t>
    </dgm:pt>
    <dgm:pt modelId="{1FD2D8CF-68F8-42B7-9BFE-E721CADA8F54}" type="pres">
      <dgm:prSet presAssocID="{BF70C9C2-546F-4CC9-8229-4F26C6250C1A}" presName="text0" presStyleLbl="node1" presStyleIdx="6" presStyleCnt="8" custScaleX="191349" custScaleY="89064" custRadScaleRad="113895" custRadScaleInc="-13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5F136D-F923-4287-ACF4-6BC408BB6A81}" type="pres">
      <dgm:prSet presAssocID="{B6927778-2E08-4E57-A663-C10043280560}" presName="Name56" presStyleLbl="parChTrans1D2" presStyleIdx="6" presStyleCnt="7"/>
      <dgm:spPr/>
      <dgm:t>
        <a:bodyPr/>
        <a:lstStyle/>
        <a:p>
          <a:endParaRPr lang="ru-RU"/>
        </a:p>
      </dgm:t>
    </dgm:pt>
    <dgm:pt modelId="{8F0B3926-0CA0-4E39-8FDC-C8461A8E0869}" type="pres">
      <dgm:prSet presAssocID="{A4987667-F0BD-4669-A227-BE98674016F1}" presName="text0" presStyleLbl="node1" presStyleIdx="7" presStyleCnt="8" custScaleX="184796" custScaleY="78132" custRadScaleRad="116070" custRadScaleInc="-103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2B03B1C-1DC5-4BEA-8D99-EA531C0A292B}" srcId="{5106C3F8-B542-4D44-B922-EB894E7D21C8}" destId="{398D6AC7-EBC8-4BAC-9E36-0877C098F66E}" srcOrd="2" destOrd="0" parTransId="{61329C6D-0CBE-453A-95FF-7DB3DD97040B}" sibTransId="{A0C3BB74-BFE2-4734-A548-D4101EF7C6E9}"/>
    <dgm:cxn modelId="{55A39621-9FA0-48BB-B24C-943287A253B6}" type="presOf" srcId="{B6927778-2E08-4E57-A663-C10043280560}" destId="{765F136D-F923-4287-ACF4-6BC408BB6A81}" srcOrd="0" destOrd="0" presId="urn:microsoft.com/office/officeart/2008/layout/RadialCluster"/>
    <dgm:cxn modelId="{3CCA2A6A-D610-4A1E-B72D-E9D68704836E}" srcId="{5106C3F8-B542-4D44-B922-EB894E7D21C8}" destId="{DDFF65C8-E559-4586-B3C3-3C992C1EB8A5}" srcOrd="3" destOrd="0" parTransId="{9F62FC40-246F-4EEF-96CC-8F29D0DDF29D}" sibTransId="{C684F7B6-911E-45F0-849F-7FEA3DE45D19}"/>
    <dgm:cxn modelId="{E12AA8FF-35DC-498F-B391-27CF3E2E5323}" type="presOf" srcId="{9AD6E322-6ECB-4001-906E-4AC8120D6449}" destId="{A2DF28D0-8C91-4B3B-9410-58FD6F435776}" srcOrd="0" destOrd="0" presId="urn:microsoft.com/office/officeart/2008/layout/RadialCluster"/>
    <dgm:cxn modelId="{6FE26872-1169-4054-8A0C-4AC804D32DFB}" type="presOf" srcId="{5106C3F8-B542-4D44-B922-EB894E7D21C8}" destId="{238A0D85-F3D7-482F-938F-A78806E43149}" srcOrd="0" destOrd="0" presId="urn:microsoft.com/office/officeart/2008/layout/RadialCluster"/>
    <dgm:cxn modelId="{DC46F37D-E8B7-4939-9C16-EEFD4F92FF48}" srcId="{5106C3F8-B542-4D44-B922-EB894E7D21C8}" destId="{9924799D-D79B-4C8B-AEA0-BFD6C84BAD53}" srcOrd="0" destOrd="0" parTransId="{11AA46BD-9E8B-4E3A-8E20-4C1E89CA8C5D}" sibTransId="{A84DEE6A-E8AB-444C-BD98-56D138D7F942}"/>
    <dgm:cxn modelId="{CD82C512-2DF3-404E-AB92-69DDCDEA7686}" type="presOf" srcId="{9924799D-D79B-4C8B-AEA0-BFD6C84BAD53}" destId="{D2F054F1-F4D5-404C-BD38-1CC26D5F6340}" srcOrd="0" destOrd="0" presId="urn:microsoft.com/office/officeart/2008/layout/RadialCluster"/>
    <dgm:cxn modelId="{DD28546C-11DB-45D4-91CB-C91091A4C54B}" srcId="{5106C3F8-B542-4D44-B922-EB894E7D21C8}" destId="{BF70C9C2-546F-4CC9-8229-4F26C6250C1A}" srcOrd="5" destOrd="0" parTransId="{105CB238-37AE-4C16-A1D9-47812A7C8FF4}" sibTransId="{8B2EFDB7-1C51-4F61-9A70-875519CA6C93}"/>
    <dgm:cxn modelId="{16BE29C4-432E-4B9B-920D-181627E61A85}" type="presOf" srcId="{BF70C9C2-546F-4CC9-8229-4F26C6250C1A}" destId="{1FD2D8CF-68F8-42B7-9BFE-E721CADA8F54}" srcOrd="0" destOrd="0" presId="urn:microsoft.com/office/officeart/2008/layout/RadialCluster"/>
    <dgm:cxn modelId="{37D28D40-A36C-49C1-BF50-EB0097822F58}" type="presOf" srcId="{A4987667-F0BD-4669-A227-BE98674016F1}" destId="{8F0B3926-0CA0-4E39-8FDC-C8461A8E0869}" srcOrd="0" destOrd="0" presId="urn:microsoft.com/office/officeart/2008/layout/RadialCluster"/>
    <dgm:cxn modelId="{3E65D610-9833-49F0-ADF0-2CE0E89176A1}" srcId="{5106C3F8-B542-4D44-B922-EB894E7D21C8}" destId="{A4987667-F0BD-4669-A227-BE98674016F1}" srcOrd="6" destOrd="0" parTransId="{B6927778-2E08-4E57-A663-C10043280560}" sibTransId="{245C3F1D-C2E5-4B50-9920-90B652F442C7}"/>
    <dgm:cxn modelId="{934D55EC-68F8-4F22-BE39-2EB2F89D6A30}" type="presOf" srcId="{E2CC31AD-3008-481B-819B-36A1D4898F63}" destId="{92B1C85E-685B-47F2-B464-150A1DA303C3}" srcOrd="0" destOrd="0" presId="urn:microsoft.com/office/officeart/2008/layout/RadialCluster"/>
    <dgm:cxn modelId="{51E17DE6-5899-4F7A-9085-A027845ECF65}" type="presOf" srcId="{61329C6D-0CBE-453A-95FF-7DB3DD97040B}" destId="{EAED2D5E-ECC8-4CDF-8127-F1B6784C4991}" srcOrd="0" destOrd="0" presId="urn:microsoft.com/office/officeart/2008/layout/RadialCluster"/>
    <dgm:cxn modelId="{C934E36D-3806-4D2B-8D5C-6DD412857A54}" srcId="{5106C3F8-B542-4D44-B922-EB894E7D21C8}" destId="{0B7E891E-603C-4E50-9A3E-3CEB6576A94C}" srcOrd="4" destOrd="0" parTransId="{15B0D9C5-42DD-4F9D-9A94-7873D26DE403}" sibTransId="{09164529-01A1-42F4-99ED-3926497063F9}"/>
    <dgm:cxn modelId="{FDD143B4-9704-4564-BB16-05B4D0813D13}" srcId="{5106C3F8-B542-4D44-B922-EB894E7D21C8}" destId="{5C3DADEF-FD1F-47C6-B08A-DB2B73DE9AD0}" srcOrd="1" destOrd="0" parTransId="{9AD6E322-6ECB-4001-906E-4AC8120D6449}" sibTransId="{F5D40869-E836-40C8-8492-5ECC282575D4}"/>
    <dgm:cxn modelId="{80671E04-8AAD-47A4-A6C2-E79326D6C811}" type="presOf" srcId="{105CB238-37AE-4C16-A1D9-47812A7C8FF4}" destId="{1CF2E7C2-B53A-455E-AF90-71CFE7F4F961}" srcOrd="0" destOrd="0" presId="urn:microsoft.com/office/officeart/2008/layout/RadialCluster"/>
    <dgm:cxn modelId="{62E7596A-2490-49B5-BEDF-CBC57D6B56E6}" type="presOf" srcId="{0B7E891E-603C-4E50-9A3E-3CEB6576A94C}" destId="{9F48593A-350C-419F-AD63-319204F3A2B5}" srcOrd="0" destOrd="0" presId="urn:microsoft.com/office/officeart/2008/layout/RadialCluster"/>
    <dgm:cxn modelId="{2BD50503-4232-4014-A3A7-7D0C7167AE34}" type="presOf" srcId="{11AA46BD-9E8B-4E3A-8E20-4C1E89CA8C5D}" destId="{B35E70AC-D960-406E-A4F7-C2256D94F8D2}" srcOrd="0" destOrd="0" presId="urn:microsoft.com/office/officeart/2008/layout/RadialCluster"/>
    <dgm:cxn modelId="{0CFB2D76-D9D9-4195-9BD4-46174790E472}" type="presOf" srcId="{398D6AC7-EBC8-4BAC-9E36-0877C098F66E}" destId="{5443C060-B30E-4E99-A048-4131A83F3481}" srcOrd="0" destOrd="0" presId="urn:microsoft.com/office/officeart/2008/layout/RadialCluster"/>
    <dgm:cxn modelId="{D17D88BC-C653-4871-A74D-9F90FF8DA92C}" type="presOf" srcId="{15B0D9C5-42DD-4F9D-9A94-7873D26DE403}" destId="{9301DBCC-C9E6-47AD-996D-03A891510D32}" srcOrd="0" destOrd="0" presId="urn:microsoft.com/office/officeart/2008/layout/RadialCluster"/>
    <dgm:cxn modelId="{823F5A64-49E6-4F1A-B9A3-D36559B95107}" type="presOf" srcId="{DDFF65C8-E559-4586-B3C3-3C992C1EB8A5}" destId="{1E05BB52-05CA-4126-ABBD-B0983B9E833A}" srcOrd="0" destOrd="0" presId="urn:microsoft.com/office/officeart/2008/layout/RadialCluster"/>
    <dgm:cxn modelId="{3CBFA47A-2D27-49C0-86B2-5380EAA9A87A}" srcId="{E2CC31AD-3008-481B-819B-36A1D4898F63}" destId="{5106C3F8-B542-4D44-B922-EB894E7D21C8}" srcOrd="0" destOrd="0" parTransId="{49F9A40F-0D2E-4082-A0EB-87528B838B1F}" sibTransId="{E81F681B-850F-4E87-A40A-DFFA37DE3EF6}"/>
    <dgm:cxn modelId="{03404C2D-C75B-440B-9F1B-2933379D1878}" type="presOf" srcId="{9F62FC40-246F-4EEF-96CC-8F29D0DDF29D}" destId="{FABD4873-FD7C-461A-BEFF-45D9697FF047}" srcOrd="0" destOrd="0" presId="urn:microsoft.com/office/officeart/2008/layout/RadialCluster"/>
    <dgm:cxn modelId="{10587910-0204-4914-B255-3E43EDA1C291}" type="presOf" srcId="{5C3DADEF-FD1F-47C6-B08A-DB2B73DE9AD0}" destId="{1E6EC5A5-310A-4CAA-9ABB-EBB3E8CB0B38}" srcOrd="0" destOrd="0" presId="urn:microsoft.com/office/officeart/2008/layout/RadialCluster"/>
    <dgm:cxn modelId="{956484F5-005B-4E86-BBA8-A15D6A8C83C0}" type="presParOf" srcId="{92B1C85E-685B-47F2-B464-150A1DA303C3}" destId="{D79E2227-FA11-47E2-A912-32E80471F011}" srcOrd="0" destOrd="0" presId="urn:microsoft.com/office/officeart/2008/layout/RadialCluster"/>
    <dgm:cxn modelId="{F72EFBE8-52C5-42CF-AA6A-53442010802B}" type="presParOf" srcId="{D79E2227-FA11-47E2-A912-32E80471F011}" destId="{238A0D85-F3D7-482F-938F-A78806E43149}" srcOrd="0" destOrd="0" presId="urn:microsoft.com/office/officeart/2008/layout/RadialCluster"/>
    <dgm:cxn modelId="{F5BDD0C3-9854-419A-AD03-9652E3D9E6DC}" type="presParOf" srcId="{D79E2227-FA11-47E2-A912-32E80471F011}" destId="{B35E70AC-D960-406E-A4F7-C2256D94F8D2}" srcOrd="1" destOrd="0" presId="urn:microsoft.com/office/officeart/2008/layout/RadialCluster"/>
    <dgm:cxn modelId="{E7159D5D-1E23-45A3-AF40-EC8581E2FC43}" type="presParOf" srcId="{D79E2227-FA11-47E2-A912-32E80471F011}" destId="{D2F054F1-F4D5-404C-BD38-1CC26D5F6340}" srcOrd="2" destOrd="0" presId="urn:microsoft.com/office/officeart/2008/layout/RadialCluster"/>
    <dgm:cxn modelId="{4B3E77C0-D332-4351-A030-06B0BE5DB869}" type="presParOf" srcId="{D79E2227-FA11-47E2-A912-32E80471F011}" destId="{A2DF28D0-8C91-4B3B-9410-58FD6F435776}" srcOrd="3" destOrd="0" presId="urn:microsoft.com/office/officeart/2008/layout/RadialCluster"/>
    <dgm:cxn modelId="{1C7F8916-0723-4BA8-A74B-F1E67E8BBE5E}" type="presParOf" srcId="{D79E2227-FA11-47E2-A912-32E80471F011}" destId="{1E6EC5A5-310A-4CAA-9ABB-EBB3E8CB0B38}" srcOrd="4" destOrd="0" presId="urn:microsoft.com/office/officeart/2008/layout/RadialCluster"/>
    <dgm:cxn modelId="{BAD94C68-3046-4BE0-AD40-BA9E7C5B4628}" type="presParOf" srcId="{D79E2227-FA11-47E2-A912-32E80471F011}" destId="{EAED2D5E-ECC8-4CDF-8127-F1B6784C4991}" srcOrd="5" destOrd="0" presId="urn:microsoft.com/office/officeart/2008/layout/RadialCluster"/>
    <dgm:cxn modelId="{8119F72A-1F3D-41C6-81FD-80FCE085125D}" type="presParOf" srcId="{D79E2227-FA11-47E2-A912-32E80471F011}" destId="{5443C060-B30E-4E99-A048-4131A83F3481}" srcOrd="6" destOrd="0" presId="urn:microsoft.com/office/officeart/2008/layout/RadialCluster"/>
    <dgm:cxn modelId="{1FA57166-0D55-42FC-8F3A-E6479B7C8030}" type="presParOf" srcId="{D79E2227-FA11-47E2-A912-32E80471F011}" destId="{FABD4873-FD7C-461A-BEFF-45D9697FF047}" srcOrd="7" destOrd="0" presId="urn:microsoft.com/office/officeart/2008/layout/RadialCluster"/>
    <dgm:cxn modelId="{BEE0700C-7794-4E74-B11C-C9521BA7B6E5}" type="presParOf" srcId="{D79E2227-FA11-47E2-A912-32E80471F011}" destId="{1E05BB52-05CA-4126-ABBD-B0983B9E833A}" srcOrd="8" destOrd="0" presId="urn:microsoft.com/office/officeart/2008/layout/RadialCluster"/>
    <dgm:cxn modelId="{AA8274FB-C487-4589-85ED-156B2C1C6B27}" type="presParOf" srcId="{D79E2227-FA11-47E2-A912-32E80471F011}" destId="{9301DBCC-C9E6-47AD-996D-03A891510D32}" srcOrd="9" destOrd="0" presId="urn:microsoft.com/office/officeart/2008/layout/RadialCluster"/>
    <dgm:cxn modelId="{69D0B388-9ACC-486E-881B-888A6405387F}" type="presParOf" srcId="{D79E2227-FA11-47E2-A912-32E80471F011}" destId="{9F48593A-350C-419F-AD63-319204F3A2B5}" srcOrd="10" destOrd="0" presId="urn:microsoft.com/office/officeart/2008/layout/RadialCluster"/>
    <dgm:cxn modelId="{7F978900-2FA2-443E-818E-434C67F1C476}" type="presParOf" srcId="{D79E2227-FA11-47E2-A912-32E80471F011}" destId="{1CF2E7C2-B53A-455E-AF90-71CFE7F4F961}" srcOrd="11" destOrd="0" presId="urn:microsoft.com/office/officeart/2008/layout/RadialCluster"/>
    <dgm:cxn modelId="{661B3711-3211-40FA-9DD5-F52B997F8F96}" type="presParOf" srcId="{D79E2227-FA11-47E2-A912-32E80471F011}" destId="{1FD2D8CF-68F8-42B7-9BFE-E721CADA8F54}" srcOrd="12" destOrd="0" presId="urn:microsoft.com/office/officeart/2008/layout/RadialCluster"/>
    <dgm:cxn modelId="{75BF27C2-532E-4033-BC20-32B62712E2DD}" type="presParOf" srcId="{D79E2227-FA11-47E2-A912-32E80471F011}" destId="{765F136D-F923-4287-ACF4-6BC408BB6A81}" srcOrd="13" destOrd="0" presId="urn:microsoft.com/office/officeart/2008/layout/RadialCluster"/>
    <dgm:cxn modelId="{1038FDD3-1336-496F-88D4-B3DD1E390F95}" type="presParOf" srcId="{D79E2227-FA11-47E2-A912-32E80471F011}" destId="{8F0B3926-0CA0-4E39-8FDC-C8461A8E0869}" srcOrd="14" destOrd="0" presId="urn:microsoft.com/office/officeart/2008/layout/RadialCluster"/>
  </dgm:cxnLst>
  <dgm:bg>
    <a:solidFill>
      <a:srgbClr val="ECFBC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6AA9C3F-E4B8-4A6C-8AF7-A84686F75B7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216A85-C0EE-4CFB-80D9-DBC0CC747A8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00B050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Патриотическое</a:t>
          </a:r>
        </a:p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природа, Родина.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923DDF26-B964-4E04-BCD7-922732AE96A5}" type="parTrans" cxnId="{B3C19B13-DF46-4EC5-83CF-4AF11B4C7AFA}">
      <dgm:prSet/>
      <dgm:spPr/>
      <dgm:t>
        <a:bodyPr/>
        <a:lstStyle/>
        <a:p>
          <a:endParaRPr lang="ru-RU"/>
        </a:p>
      </dgm:t>
    </dgm:pt>
    <dgm:pt modelId="{825D4C25-B5E8-4650-9666-957018797347}" type="sibTrans" cxnId="{B3C19B13-DF46-4EC5-83CF-4AF11B4C7AFA}">
      <dgm:prSet/>
      <dgm:spPr/>
      <dgm:t>
        <a:bodyPr/>
        <a:lstStyle/>
        <a:p>
          <a:endParaRPr lang="ru-RU"/>
        </a:p>
      </dgm:t>
    </dgm:pt>
    <dgm:pt modelId="{7A8E404D-AD86-4855-9614-9235313CCB1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00B050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Духовно- нравственное </a:t>
          </a:r>
        </a:p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жизнь, милосердие, добро.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ED6AFED3-6211-46ED-B26D-C310A1143F34}" type="parTrans" cxnId="{36D7EA64-9588-499D-BACC-1F8399A8B379}">
      <dgm:prSet/>
      <dgm:spPr/>
      <dgm:t>
        <a:bodyPr/>
        <a:lstStyle/>
        <a:p>
          <a:endParaRPr lang="ru-RU"/>
        </a:p>
      </dgm:t>
    </dgm:pt>
    <dgm:pt modelId="{ABE55CF7-2C75-486A-B84C-0FF35BFC273E}" type="sibTrans" cxnId="{36D7EA64-9588-499D-BACC-1F8399A8B379}">
      <dgm:prSet/>
      <dgm:spPr/>
      <dgm:t>
        <a:bodyPr/>
        <a:lstStyle/>
        <a:p>
          <a:endParaRPr lang="ru-RU"/>
        </a:p>
      </dgm:t>
    </dgm:pt>
    <dgm:pt modelId="{5CE16242-B7CB-404B-965F-C5A5E5F11F5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00B050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Социальное </a:t>
          </a:r>
        </a:p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семья, дружба, человек, сотрудничество.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A6812C50-BAB2-473C-83E0-8E79B69096B8}" type="parTrans" cxnId="{BB4A57CB-1E32-4743-B871-72F0ACF74FD7}">
      <dgm:prSet/>
      <dgm:spPr/>
      <dgm:t>
        <a:bodyPr/>
        <a:lstStyle/>
        <a:p>
          <a:endParaRPr lang="ru-RU"/>
        </a:p>
      </dgm:t>
    </dgm:pt>
    <dgm:pt modelId="{E5C6CEA3-A101-4B4F-B982-FA58B4D52AD6}" type="sibTrans" cxnId="{BB4A57CB-1E32-4743-B871-72F0ACF74FD7}">
      <dgm:prSet/>
      <dgm:spPr/>
      <dgm:t>
        <a:bodyPr/>
        <a:lstStyle/>
        <a:p>
          <a:endParaRPr lang="ru-RU"/>
        </a:p>
      </dgm:t>
    </dgm:pt>
    <dgm:pt modelId="{9EA69523-E6DC-418B-A4FF-192B5CC2BD0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00B050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Познавательное </a:t>
          </a:r>
        </a:p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познание.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E9B73360-428C-416A-BE6B-8F9523CA0082}" type="parTrans" cxnId="{A6FB82D2-8FAD-4DCC-86DE-431D6BED5E05}">
      <dgm:prSet/>
      <dgm:spPr/>
      <dgm:t>
        <a:bodyPr/>
        <a:lstStyle/>
        <a:p>
          <a:endParaRPr lang="ru-RU"/>
        </a:p>
      </dgm:t>
    </dgm:pt>
    <dgm:pt modelId="{7CD7F89E-499B-4927-BED1-A2EB94D7C8ED}" type="sibTrans" cxnId="{A6FB82D2-8FAD-4DCC-86DE-431D6BED5E05}">
      <dgm:prSet/>
      <dgm:spPr/>
      <dgm:t>
        <a:bodyPr/>
        <a:lstStyle/>
        <a:p>
          <a:endParaRPr lang="ru-RU"/>
        </a:p>
      </dgm:t>
    </dgm:pt>
    <dgm:pt modelId="{141970EE-8B15-4B87-AC37-C3B9A0708230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 w="38100">
          <a:solidFill>
            <a:srgbClr val="00B050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Физическое и оздоровительное Ценности: жизнь и здоровье.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0F9BFC0E-7DD2-46D4-A493-C18FB75E2A92}" type="parTrans" cxnId="{90EB2191-FAEA-4923-A017-2ADF0C134A7D}">
      <dgm:prSet/>
      <dgm:spPr/>
      <dgm:t>
        <a:bodyPr/>
        <a:lstStyle/>
        <a:p>
          <a:endParaRPr lang="ru-RU"/>
        </a:p>
      </dgm:t>
    </dgm:pt>
    <dgm:pt modelId="{31AE2D8F-94E1-4A14-BF43-E348BF696A4A}" type="sibTrans" cxnId="{90EB2191-FAEA-4923-A017-2ADF0C134A7D}">
      <dgm:prSet/>
      <dgm:spPr/>
      <dgm:t>
        <a:bodyPr/>
        <a:lstStyle/>
        <a:p>
          <a:endParaRPr lang="ru-RU"/>
        </a:p>
      </dgm:t>
    </dgm:pt>
    <dgm:pt modelId="{2692E55E-B815-4673-94A4-DCAB7AF8195A}">
      <dgm:prSet custT="1"/>
      <dgm:spPr>
        <a:solidFill>
          <a:srgbClr val="ECFBC1"/>
        </a:solidFill>
        <a:ln>
          <a:solidFill>
            <a:srgbClr val="00B050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Трудовое  </a:t>
          </a:r>
        </a:p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труд.</a:t>
          </a:r>
        </a:p>
      </dgm:t>
    </dgm:pt>
    <dgm:pt modelId="{D04871E1-7CE6-4373-B10D-2EA53D01DFA1}" type="parTrans" cxnId="{8CD9462C-4361-4C65-8DFE-E6CE6FDA25AB}">
      <dgm:prSet/>
      <dgm:spPr/>
      <dgm:t>
        <a:bodyPr/>
        <a:lstStyle/>
        <a:p>
          <a:endParaRPr lang="ru-RU"/>
        </a:p>
      </dgm:t>
    </dgm:pt>
    <dgm:pt modelId="{13A98A5E-790B-48CE-B9A1-2D884D3F8FAE}" type="sibTrans" cxnId="{8CD9462C-4361-4C65-8DFE-E6CE6FDA25AB}">
      <dgm:prSet/>
      <dgm:spPr/>
      <dgm:t>
        <a:bodyPr/>
        <a:lstStyle/>
        <a:p>
          <a:endParaRPr lang="ru-RU"/>
        </a:p>
      </dgm:t>
    </dgm:pt>
    <dgm:pt modelId="{330A234F-1356-4BBD-BAB7-FAFE9EAACF0E}">
      <dgm:prSet custT="1"/>
      <dgm:spPr>
        <a:solidFill>
          <a:srgbClr val="ECFBC1"/>
        </a:solidFill>
        <a:ln>
          <a:solidFill>
            <a:srgbClr val="00B050"/>
          </a:solidFill>
        </a:ln>
      </dgm:spPr>
      <dgm:t>
        <a:bodyPr/>
        <a:lstStyle/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Эстетическое </a:t>
          </a:r>
        </a:p>
        <a:p>
          <a:pPr algn="l"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культура, красота.</a:t>
          </a:r>
        </a:p>
      </dgm:t>
    </dgm:pt>
    <dgm:pt modelId="{40C43B89-7AEA-4F49-BB6E-9F3687A12B1F}" type="parTrans" cxnId="{6CDD125D-EF21-4F7A-AD9F-7C1E62F36A3B}">
      <dgm:prSet/>
      <dgm:spPr/>
      <dgm:t>
        <a:bodyPr/>
        <a:lstStyle/>
        <a:p>
          <a:endParaRPr lang="ru-RU"/>
        </a:p>
      </dgm:t>
    </dgm:pt>
    <dgm:pt modelId="{844A16A2-14FC-4890-BF31-A77F1E62C192}" type="sibTrans" cxnId="{6CDD125D-EF21-4F7A-AD9F-7C1E62F36A3B}">
      <dgm:prSet/>
      <dgm:spPr/>
      <dgm:t>
        <a:bodyPr/>
        <a:lstStyle/>
        <a:p>
          <a:endParaRPr lang="ru-RU"/>
        </a:p>
      </dgm:t>
    </dgm:pt>
    <dgm:pt modelId="{932D2F41-1D9E-4A36-AAA7-4E0F22FA67F5}" type="pres">
      <dgm:prSet presAssocID="{E6AA9C3F-E4B8-4A6C-8AF7-A84686F75B7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0155BB8A-4F49-421E-9A6F-6F8BE40A3E72}" type="pres">
      <dgm:prSet presAssocID="{E6AA9C3F-E4B8-4A6C-8AF7-A84686F75B72}" presName="Name1" presStyleCnt="0"/>
      <dgm:spPr/>
    </dgm:pt>
    <dgm:pt modelId="{52876842-FA33-443C-851C-F5B71397815D}" type="pres">
      <dgm:prSet presAssocID="{E6AA9C3F-E4B8-4A6C-8AF7-A84686F75B72}" presName="cycle" presStyleCnt="0"/>
      <dgm:spPr/>
    </dgm:pt>
    <dgm:pt modelId="{E9695166-6F74-4538-935E-1E215DE5FD48}" type="pres">
      <dgm:prSet presAssocID="{E6AA9C3F-E4B8-4A6C-8AF7-A84686F75B72}" presName="srcNode" presStyleLbl="node1" presStyleIdx="0" presStyleCnt="7"/>
      <dgm:spPr/>
    </dgm:pt>
    <dgm:pt modelId="{C50FE505-476C-4971-9133-96D8BADC7B8D}" type="pres">
      <dgm:prSet presAssocID="{E6AA9C3F-E4B8-4A6C-8AF7-A84686F75B72}" presName="conn" presStyleLbl="parChTrans1D2" presStyleIdx="0" presStyleCnt="1"/>
      <dgm:spPr/>
      <dgm:t>
        <a:bodyPr/>
        <a:lstStyle/>
        <a:p>
          <a:endParaRPr lang="ru-RU"/>
        </a:p>
      </dgm:t>
    </dgm:pt>
    <dgm:pt modelId="{9E68221F-3A6A-4E9E-AF63-BFD69652F90C}" type="pres">
      <dgm:prSet presAssocID="{E6AA9C3F-E4B8-4A6C-8AF7-A84686F75B72}" presName="extraNode" presStyleLbl="node1" presStyleIdx="0" presStyleCnt="7"/>
      <dgm:spPr/>
    </dgm:pt>
    <dgm:pt modelId="{246980E6-6619-494E-8785-60B262130136}" type="pres">
      <dgm:prSet presAssocID="{E6AA9C3F-E4B8-4A6C-8AF7-A84686F75B72}" presName="dstNode" presStyleLbl="node1" presStyleIdx="0" presStyleCnt="7"/>
      <dgm:spPr/>
    </dgm:pt>
    <dgm:pt modelId="{15E45487-D0DC-43A0-A5F9-EC722C399CD3}" type="pres">
      <dgm:prSet presAssocID="{10216A85-C0EE-4CFB-80D9-DBC0CC747A89}" presName="text_1" presStyleLbl="node1" presStyleIdx="0" presStyleCnt="7" custScaleY="110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C78840-21E3-45A9-9424-88B94F4C1474}" type="pres">
      <dgm:prSet presAssocID="{10216A85-C0EE-4CFB-80D9-DBC0CC747A89}" presName="accent_1" presStyleCnt="0"/>
      <dgm:spPr/>
    </dgm:pt>
    <dgm:pt modelId="{431C95CA-6D13-46BC-A01A-4AE78534EA39}" type="pres">
      <dgm:prSet presAssocID="{10216A85-C0EE-4CFB-80D9-DBC0CC747A89}" presName="accentRepeatNode" presStyleLbl="solidFgAcc1" presStyleIdx="0" presStyleCnt="7"/>
      <dgm:spPr>
        <a:solidFill>
          <a:srgbClr val="92D050"/>
        </a:solidFill>
        <a:ln w="38100"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955F6429-0BFD-45A6-BA5E-98BB436FC7F3}" type="pres">
      <dgm:prSet presAssocID="{7A8E404D-AD86-4855-9614-9235313CCB11}" presName="text_2" presStyleLbl="node1" presStyleIdx="1" presStyleCnt="7" custScaleY="1129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1D3497-9F8C-471B-BB16-54949F60E664}" type="pres">
      <dgm:prSet presAssocID="{7A8E404D-AD86-4855-9614-9235313CCB11}" presName="accent_2" presStyleCnt="0"/>
      <dgm:spPr/>
    </dgm:pt>
    <dgm:pt modelId="{7900334A-323F-4EA2-A935-B099651C2851}" type="pres">
      <dgm:prSet presAssocID="{7A8E404D-AD86-4855-9614-9235313CCB11}" presName="accentRepeatNode" presStyleLbl="solidFgAcc1" presStyleIdx="1" presStyleCnt="7"/>
      <dgm:spPr>
        <a:solidFill>
          <a:srgbClr val="92D050"/>
        </a:solidFill>
        <a:ln w="38100">
          <a:solidFill>
            <a:srgbClr val="00B050"/>
          </a:solidFill>
        </a:ln>
      </dgm:spPr>
    </dgm:pt>
    <dgm:pt modelId="{F579D6B0-A629-4336-8B37-AB71E92ED24D}" type="pres">
      <dgm:prSet presAssocID="{5CE16242-B7CB-404B-965F-C5A5E5F11F5C}" presName="text_3" presStyleLbl="node1" presStyleIdx="2" presStyleCnt="7" custScaleY="158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41DE54-C42B-4B41-A4D3-6D9FE441EDFE}" type="pres">
      <dgm:prSet presAssocID="{5CE16242-B7CB-404B-965F-C5A5E5F11F5C}" presName="accent_3" presStyleCnt="0"/>
      <dgm:spPr/>
    </dgm:pt>
    <dgm:pt modelId="{423CB28B-1008-4FAF-944D-EA9363E0E956}" type="pres">
      <dgm:prSet presAssocID="{5CE16242-B7CB-404B-965F-C5A5E5F11F5C}" presName="accentRepeatNode" presStyleLbl="solidFgAcc1" presStyleIdx="2" presStyleCnt="7"/>
      <dgm:spPr>
        <a:solidFill>
          <a:srgbClr val="92D050"/>
        </a:solidFill>
        <a:ln w="38100">
          <a:solidFill>
            <a:srgbClr val="00B050"/>
          </a:solidFill>
        </a:ln>
      </dgm:spPr>
    </dgm:pt>
    <dgm:pt modelId="{45FE8EEC-749B-4462-92CF-81760F398227}" type="pres">
      <dgm:prSet presAssocID="{9EA69523-E6DC-418B-A4FF-192B5CC2BD05}" presName="text_4" presStyleLbl="node1" presStyleIdx="3" presStyleCnt="7" custScaleY="113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500CE-95B5-426D-9904-BE994C4C5EF2}" type="pres">
      <dgm:prSet presAssocID="{9EA69523-E6DC-418B-A4FF-192B5CC2BD05}" presName="accent_4" presStyleCnt="0"/>
      <dgm:spPr/>
    </dgm:pt>
    <dgm:pt modelId="{06A7E252-5B9F-4ED2-BC6F-D26CAFCDC439}" type="pres">
      <dgm:prSet presAssocID="{9EA69523-E6DC-418B-A4FF-192B5CC2BD05}" presName="accentRepeatNode" presStyleLbl="solidFgAcc1" presStyleIdx="3" presStyleCnt="7"/>
      <dgm:spPr>
        <a:solidFill>
          <a:srgbClr val="92D050"/>
        </a:solidFill>
        <a:ln w="38100">
          <a:solidFill>
            <a:srgbClr val="00B050"/>
          </a:solidFill>
        </a:ln>
      </dgm:spPr>
    </dgm:pt>
    <dgm:pt modelId="{2A322247-7BE0-42B3-82D2-B13DBDFBCB8A}" type="pres">
      <dgm:prSet presAssocID="{141970EE-8B15-4B87-AC37-C3B9A0708230}" presName="text_5" presStyleLbl="node1" presStyleIdx="4" presStyleCnt="7" custScaleY="1053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448E7C-1B4C-4995-9875-A431BD9938C4}" type="pres">
      <dgm:prSet presAssocID="{141970EE-8B15-4B87-AC37-C3B9A0708230}" presName="accent_5" presStyleCnt="0"/>
      <dgm:spPr/>
    </dgm:pt>
    <dgm:pt modelId="{2581ADB7-B547-4BFD-908F-0AB788FE9DC7}" type="pres">
      <dgm:prSet presAssocID="{141970EE-8B15-4B87-AC37-C3B9A0708230}" presName="accentRepeatNode" presStyleLbl="solidFgAcc1" presStyleIdx="4" presStyleCnt="7"/>
      <dgm:spPr>
        <a:solidFill>
          <a:srgbClr val="92D050"/>
        </a:solidFill>
        <a:ln w="38100"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02605900-6CBB-42E4-B98B-2D57D37764FF}" type="pres">
      <dgm:prSet presAssocID="{2692E55E-B815-4673-94A4-DCAB7AF8195A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7E63B-A9CE-4953-B980-1B9D27D8BCEE}" type="pres">
      <dgm:prSet presAssocID="{2692E55E-B815-4673-94A4-DCAB7AF8195A}" presName="accent_6" presStyleCnt="0"/>
      <dgm:spPr/>
    </dgm:pt>
    <dgm:pt modelId="{91A20471-6FA4-476B-8C3B-DCD726C4DDC9}" type="pres">
      <dgm:prSet presAssocID="{2692E55E-B815-4673-94A4-DCAB7AF8195A}" presName="accentRepeatNode" presStyleLbl="solidFgAcc1" presStyleIdx="5" presStyleCnt="7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  <dgm:pt modelId="{28BCC85A-2EFB-43B5-9E37-8A6B51FA8E56}" type="pres">
      <dgm:prSet presAssocID="{330A234F-1356-4BBD-BAB7-FAFE9EAACF0E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7E0B38-B54B-47E6-A73B-84D4C1797FFA}" type="pres">
      <dgm:prSet presAssocID="{330A234F-1356-4BBD-BAB7-FAFE9EAACF0E}" presName="accent_7" presStyleCnt="0"/>
      <dgm:spPr/>
    </dgm:pt>
    <dgm:pt modelId="{0F7A7C05-75D3-4E19-8C4E-3E230BB256B1}" type="pres">
      <dgm:prSet presAssocID="{330A234F-1356-4BBD-BAB7-FAFE9EAACF0E}" presName="accentRepeatNode" presStyleLbl="solidFgAcc1" presStyleIdx="6" presStyleCnt="7"/>
      <dgm:spPr>
        <a:solidFill>
          <a:srgbClr val="92D050"/>
        </a:solidFill>
        <a:ln>
          <a:solidFill>
            <a:srgbClr val="00B050"/>
          </a:solidFill>
        </a:ln>
      </dgm:spPr>
      <dgm:t>
        <a:bodyPr/>
        <a:lstStyle/>
        <a:p>
          <a:endParaRPr lang="ru-RU"/>
        </a:p>
      </dgm:t>
    </dgm:pt>
  </dgm:ptLst>
  <dgm:cxnLst>
    <dgm:cxn modelId="{019A4731-4405-416A-A586-EA72D9B3CBBA}" type="presOf" srcId="{330A234F-1356-4BBD-BAB7-FAFE9EAACF0E}" destId="{28BCC85A-2EFB-43B5-9E37-8A6B51FA8E56}" srcOrd="0" destOrd="0" presId="urn:microsoft.com/office/officeart/2008/layout/VerticalCurvedList"/>
    <dgm:cxn modelId="{FB73D82A-371C-49A2-9EA6-6B53899DDD28}" type="presOf" srcId="{5CE16242-B7CB-404B-965F-C5A5E5F11F5C}" destId="{F579D6B0-A629-4336-8B37-AB71E92ED24D}" srcOrd="0" destOrd="0" presId="urn:microsoft.com/office/officeart/2008/layout/VerticalCurvedList"/>
    <dgm:cxn modelId="{36D7EA64-9588-499D-BACC-1F8399A8B379}" srcId="{E6AA9C3F-E4B8-4A6C-8AF7-A84686F75B72}" destId="{7A8E404D-AD86-4855-9614-9235313CCB11}" srcOrd="1" destOrd="0" parTransId="{ED6AFED3-6211-46ED-B26D-C310A1143F34}" sibTransId="{ABE55CF7-2C75-486A-B84C-0FF35BFC273E}"/>
    <dgm:cxn modelId="{EB981E80-2BBE-4AFA-ABA2-6290538F966A}" type="presOf" srcId="{141970EE-8B15-4B87-AC37-C3B9A0708230}" destId="{2A322247-7BE0-42B3-82D2-B13DBDFBCB8A}" srcOrd="0" destOrd="0" presId="urn:microsoft.com/office/officeart/2008/layout/VerticalCurvedList"/>
    <dgm:cxn modelId="{BB4A57CB-1E32-4743-B871-72F0ACF74FD7}" srcId="{E6AA9C3F-E4B8-4A6C-8AF7-A84686F75B72}" destId="{5CE16242-B7CB-404B-965F-C5A5E5F11F5C}" srcOrd="2" destOrd="0" parTransId="{A6812C50-BAB2-473C-83E0-8E79B69096B8}" sibTransId="{E5C6CEA3-A101-4B4F-B982-FA58B4D52AD6}"/>
    <dgm:cxn modelId="{B3C19B13-DF46-4EC5-83CF-4AF11B4C7AFA}" srcId="{E6AA9C3F-E4B8-4A6C-8AF7-A84686F75B72}" destId="{10216A85-C0EE-4CFB-80D9-DBC0CC747A89}" srcOrd="0" destOrd="0" parTransId="{923DDF26-B964-4E04-BCD7-922732AE96A5}" sibTransId="{825D4C25-B5E8-4650-9666-957018797347}"/>
    <dgm:cxn modelId="{8CD9462C-4361-4C65-8DFE-E6CE6FDA25AB}" srcId="{E6AA9C3F-E4B8-4A6C-8AF7-A84686F75B72}" destId="{2692E55E-B815-4673-94A4-DCAB7AF8195A}" srcOrd="5" destOrd="0" parTransId="{D04871E1-7CE6-4373-B10D-2EA53D01DFA1}" sibTransId="{13A98A5E-790B-48CE-B9A1-2D884D3F8FAE}"/>
    <dgm:cxn modelId="{EC1D39D8-F52F-44A8-A59F-C50B5316C203}" type="presOf" srcId="{2692E55E-B815-4673-94A4-DCAB7AF8195A}" destId="{02605900-6CBB-42E4-B98B-2D57D37764FF}" srcOrd="0" destOrd="0" presId="urn:microsoft.com/office/officeart/2008/layout/VerticalCurvedList"/>
    <dgm:cxn modelId="{90EB2191-FAEA-4923-A017-2ADF0C134A7D}" srcId="{E6AA9C3F-E4B8-4A6C-8AF7-A84686F75B72}" destId="{141970EE-8B15-4B87-AC37-C3B9A0708230}" srcOrd="4" destOrd="0" parTransId="{0F9BFC0E-7DD2-46D4-A493-C18FB75E2A92}" sibTransId="{31AE2D8F-94E1-4A14-BF43-E348BF696A4A}"/>
    <dgm:cxn modelId="{C2B22A57-39A4-41D1-89B5-2FDC5C56BC4D}" type="presOf" srcId="{7A8E404D-AD86-4855-9614-9235313CCB11}" destId="{955F6429-0BFD-45A6-BA5E-98BB436FC7F3}" srcOrd="0" destOrd="0" presId="urn:microsoft.com/office/officeart/2008/layout/VerticalCurvedList"/>
    <dgm:cxn modelId="{41A18749-F4BF-4695-A44F-57B488C4AD25}" type="presOf" srcId="{10216A85-C0EE-4CFB-80D9-DBC0CC747A89}" destId="{15E45487-D0DC-43A0-A5F9-EC722C399CD3}" srcOrd="0" destOrd="0" presId="urn:microsoft.com/office/officeart/2008/layout/VerticalCurvedList"/>
    <dgm:cxn modelId="{44C50800-CC75-4AF2-AD20-C94DCF86F3F1}" type="presOf" srcId="{9EA69523-E6DC-418B-A4FF-192B5CC2BD05}" destId="{45FE8EEC-749B-4462-92CF-81760F398227}" srcOrd="0" destOrd="0" presId="urn:microsoft.com/office/officeart/2008/layout/VerticalCurvedList"/>
    <dgm:cxn modelId="{6CDD125D-EF21-4F7A-AD9F-7C1E62F36A3B}" srcId="{E6AA9C3F-E4B8-4A6C-8AF7-A84686F75B72}" destId="{330A234F-1356-4BBD-BAB7-FAFE9EAACF0E}" srcOrd="6" destOrd="0" parTransId="{40C43B89-7AEA-4F49-BB6E-9F3687A12B1F}" sibTransId="{844A16A2-14FC-4890-BF31-A77F1E62C192}"/>
    <dgm:cxn modelId="{DF27F105-71F3-487C-ABD5-C840EE8631E5}" type="presOf" srcId="{825D4C25-B5E8-4650-9666-957018797347}" destId="{C50FE505-476C-4971-9133-96D8BADC7B8D}" srcOrd="0" destOrd="0" presId="urn:microsoft.com/office/officeart/2008/layout/VerticalCurvedList"/>
    <dgm:cxn modelId="{A6FB82D2-8FAD-4DCC-86DE-431D6BED5E05}" srcId="{E6AA9C3F-E4B8-4A6C-8AF7-A84686F75B72}" destId="{9EA69523-E6DC-418B-A4FF-192B5CC2BD05}" srcOrd="3" destOrd="0" parTransId="{E9B73360-428C-416A-BE6B-8F9523CA0082}" sibTransId="{7CD7F89E-499B-4927-BED1-A2EB94D7C8ED}"/>
    <dgm:cxn modelId="{EAD37DE2-C5CF-4253-A25D-A40557CEC4E8}" type="presOf" srcId="{E6AA9C3F-E4B8-4A6C-8AF7-A84686F75B72}" destId="{932D2F41-1D9E-4A36-AAA7-4E0F22FA67F5}" srcOrd="0" destOrd="0" presId="urn:microsoft.com/office/officeart/2008/layout/VerticalCurvedList"/>
    <dgm:cxn modelId="{8F5E20F1-EF62-4A9B-8C98-C8A14752F050}" type="presParOf" srcId="{932D2F41-1D9E-4A36-AAA7-4E0F22FA67F5}" destId="{0155BB8A-4F49-421E-9A6F-6F8BE40A3E72}" srcOrd="0" destOrd="0" presId="urn:microsoft.com/office/officeart/2008/layout/VerticalCurvedList"/>
    <dgm:cxn modelId="{E9F58171-C0D7-4EC6-B809-3C6928292971}" type="presParOf" srcId="{0155BB8A-4F49-421E-9A6F-6F8BE40A3E72}" destId="{52876842-FA33-443C-851C-F5B71397815D}" srcOrd="0" destOrd="0" presId="urn:microsoft.com/office/officeart/2008/layout/VerticalCurvedList"/>
    <dgm:cxn modelId="{D4F7C7B8-6005-4B72-8C57-76F5128415F6}" type="presParOf" srcId="{52876842-FA33-443C-851C-F5B71397815D}" destId="{E9695166-6F74-4538-935E-1E215DE5FD48}" srcOrd="0" destOrd="0" presId="urn:microsoft.com/office/officeart/2008/layout/VerticalCurvedList"/>
    <dgm:cxn modelId="{EA5FFBB9-D97C-432A-9011-9691DB3DABC7}" type="presParOf" srcId="{52876842-FA33-443C-851C-F5B71397815D}" destId="{C50FE505-476C-4971-9133-96D8BADC7B8D}" srcOrd="1" destOrd="0" presId="urn:microsoft.com/office/officeart/2008/layout/VerticalCurvedList"/>
    <dgm:cxn modelId="{34DF1DB0-7611-4B6A-8E13-9C678050A804}" type="presParOf" srcId="{52876842-FA33-443C-851C-F5B71397815D}" destId="{9E68221F-3A6A-4E9E-AF63-BFD69652F90C}" srcOrd="2" destOrd="0" presId="urn:microsoft.com/office/officeart/2008/layout/VerticalCurvedList"/>
    <dgm:cxn modelId="{F016DF57-E40E-4FD8-BE67-6CD99BAC57DF}" type="presParOf" srcId="{52876842-FA33-443C-851C-F5B71397815D}" destId="{246980E6-6619-494E-8785-60B262130136}" srcOrd="3" destOrd="0" presId="urn:microsoft.com/office/officeart/2008/layout/VerticalCurvedList"/>
    <dgm:cxn modelId="{1E5A6A5E-A9BD-402A-925A-4546D9FBE4F4}" type="presParOf" srcId="{0155BB8A-4F49-421E-9A6F-6F8BE40A3E72}" destId="{15E45487-D0DC-43A0-A5F9-EC722C399CD3}" srcOrd="1" destOrd="0" presId="urn:microsoft.com/office/officeart/2008/layout/VerticalCurvedList"/>
    <dgm:cxn modelId="{9C0CC98C-7D04-402F-B9BF-53A243B8EC83}" type="presParOf" srcId="{0155BB8A-4F49-421E-9A6F-6F8BE40A3E72}" destId="{76C78840-21E3-45A9-9424-88B94F4C1474}" srcOrd="2" destOrd="0" presId="urn:microsoft.com/office/officeart/2008/layout/VerticalCurvedList"/>
    <dgm:cxn modelId="{45C116B5-5730-4914-868E-24D295466129}" type="presParOf" srcId="{76C78840-21E3-45A9-9424-88B94F4C1474}" destId="{431C95CA-6D13-46BC-A01A-4AE78534EA39}" srcOrd="0" destOrd="0" presId="urn:microsoft.com/office/officeart/2008/layout/VerticalCurvedList"/>
    <dgm:cxn modelId="{B5E4EA7B-8729-468E-9CF6-556CA9384F35}" type="presParOf" srcId="{0155BB8A-4F49-421E-9A6F-6F8BE40A3E72}" destId="{955F6429-0BFD-45A6-BA5E-98BB436FC7F3}" srcOrd="3" destOrd="0" presId="urn:microsoft.com/office/officeart/2008/layout/VerticalCurvedList"/>
    <dgm:cxn modelId="{10D09B4F-ACCD-468B-B5C7-58CEED3226F0}" type="presParOf" srcId="{0155BB8A-4F49-421E-9A6F-6F8BE40A3E72}" destId="{E01D3497-9F8C-471B-BB16-54949F60E664}" srcOrd="4" destOrd="0" presId="urn:microsoft.com/office/officeart/2008/layout/VerticalCurvedList"/>
    <dgm:cxn modelId="{4BDDE3C6-5B35-4C5C-8666-14A7BDFDCA86}" type="presParOf" srcId="{E01D3497-9F8C-471B-BB16-54949F60E664}" destId="{7900334A-323F-4EA2-A935-B099651C2851}" srcOrd="0" destOrd="0" presId="urn:microsoft.com/office/officeart/2008/layout/VerticalCurvedList"/>
    <dgm:cxn modelId="{8A42A0CB-E5A9-434E-9102-B278F06F8833}" type="presParOf" srcId="{0155BB8A-4F49-421E-9A6F-6F8BE40A3E72}" destId="{F579D6B0-A629-4336-8B37-AB71E92ED24D}" srcOrd="5" destOrd="0" presId="urn:microsoft.com/office/officeart/2008/layout/VerticalCurvedList"/>
    <dgm:cxn modelId="{27393E8C-A43D-4D84-9737-A649294A3F24}" type="presParOf" srcId="{0155BB8A-4F49-421E-9A6F-6F8BE40A3E72}" destId="{7F41DE54-C42B-4B41-A4D3-6D9FE441EDFE}" srcOrd="6" destOrd="0" presId="urn:microsoft.com/office/officeart/2008/layout/VerticalCurvedList"/>
    <dgm:cxn modelId="{30DF9615-2AF1-4938-A77E-DD095C8B8089}" type="presParOf" srcId="{7F41DE54-C42B-4B41-A4D3-6D9FE441EDFE}" destId="{423CB28B-1008-4FAF-944D-EA9363E0E956}" srcOrd="0" destOrd="0" presId="urn:microsoft.com/office/officeart/2008/layout/VerticalCurvedList"/>
    <dgm:cxn modelId="{9FED9D2F-8A0A-4B4E-824D-90A48973BFF5}" type="presParOf" srcId="{0155BB8A-4F49-421E-9A6F-6F8BE40A3E72}" destId="{45FE8EEC-749B-4462-92CF-81760F398227}" srcOrd="7" destOrd="0" presId="urn:microsoft.com/office/officeart/2008/layout/VerticalCurvedList"/>
    <dgm:cxn modelId="{60750479-4969-417E-A81D-BE3BE9FC0E52}" type="presParOf" srcId="{0155BB8A-4F49-421E-9A6F-6F8BE40A3E72}" destId="{685500CE-95B5-426D-9904-BE994C4C5EF2}" srcOrd="8" destOrd="0" presId="urn:microsoft.com/office/officeart/2008/layout/VerticalCurvedList"/>
    <dgm:cxn modelId="{930AF993-46E6-4C45-A667-C296BA232E58}" type="presParOf" srcId="{685500CE-95B5-426D-9904-BE994C4C5EF2}" destId="{06A7E252-5B9F-4ED2-BC6F-D26CAFCDC439}" srcOrd="0" destOrd="0" presId="urn:microsoft.com/office/officeart/2008/layout/VerticalCurvedList"/>
    <dgm:cxn modelId="{0F2FCC43-437F-49DA-8157-F65DD5155D44}" type="presParOf" srcId="{0155BB8A-4F49-421E-9A6F-6F8BE40A3E72}" destId="{2A322247-7BE0-42B3-82D2-B13DBDFBCB8A}" srcOrd="9" destOrd="0" presId="urn:microsoft.com/office/officeart/2008/layout/VerticalCurvedList"/>
    <dgm:cxn modelId="{301499C8-558D-43A7-B5B0-D956CA45A047}" type="presParOf" srcId="{0155BB8A-4F49-421E-9A6F-6F8BE40A3E72}" destId="{C8448E7C-1B4C-4995-9875-A431BD9938C4}" srcOrd="10" destOrd="0" presId="urn:microsoft.com/office/officeart/2008/layout/VerticalCurvedList"/>
    <dgm:cxn modelId="{15E3B6E8-C669-4244-9638-4B8BF5EA06BE}" type="presParOf" srcId="{C8448E7C-1B4C-4995-9875-A431BD9938C4}" destId="{2581ADB7-B547-4BFD-908F-0AB788FE9DC7}" srcOrd="0" destOrd="0" presId="urn:microsoft.com/office/officeart/2008/layout/VerticalCurvedList"/>
    <dgm:cxn modelId="{6029C8F6-49D9-498C-8239-B02F8C645FC7}" type="presParOf" srcId="{0155BB8A-4F49-421E-9A6F-6F8BE40A3E72}" destId="{02605900-6CBB-42E4-B98B-2D57D37764FF}" srcOrd="11" destOrd="0" presId="urn:microsoft.com/office/officeart/2008/layout/VerticalCurvedList"/>
    <dgm:cxn modelId="{0A387A08-6082-4BEE-AC7F-0A13EF128098}" type="presParOf" srcId="{0155BB8A-4F49-421E-9A6F-6F8BE40A3E72}" destId="{AD87E63B-A9CE-4953-B980-1B9D27D8BCEE}" srcOrd="12" destOrd="0" presId="urn:microsoft.com/office/officeart/2008/layout/VerticalCurvedList"/>
    <dgm:cxn modelId="{F891C1AB-754F-4DD4-819C-AD6FE57BD1D4}" type="presParOf" srcId="{AD87E63B-A9CE-4953-B980-1B9D27D8BCEE}" destId="{91A20471-6FA4-476B-8C3B-DCD726C4DDC9}" srcOrd="0" destOrd="0" presId="urn:microsoft.com/office/officeart/2008/layout/VerticalCurvedList"/>
    <dgm:cxn modelId="{0CF2C5FF-7A82-4332-A457-CC1F03DB5E12}" type="presParOf" srcId="{0155BB8A-4F49-421E-9A6F-6F8BE40A3E72}" destId="{28BCC85A-2EFB-43B5-9E37-8A6B51FA8E56}" srcOrd="13" destOrd="0" presId="urn:microsoft.com/office/officeart/2008/layout/VerticalCurvedList"/>
    <dgm:cxn modelId="{7A8EEC82-5B90-46E8-B323-B0A3ABCB2514}" type="presParOf" srcId="{0155BB8A-4F49-421E-9A6F-6F8BE40A3E72}" destId="{EC7E0B38-B54B-47E6-A73B-84D4C1797FFA}" srcOrd="14" destOrd="0" presId="urn:microsoft.com/office/officeart/2008/layout/VerticalCurvedList"/>
    <dgm:cxn modelId="{DF586912-02B5-487A-B9C7-4C1F9BF52127}" type="presParOf" srcId="{EC7E0B38-B54B-47E6-A73B-84D4C1797FFA}" destId="{0F7A7C05-75D3-4E19-8C4E-3E230BB256B1}" srcOrd="0" destOrd="0" presId="urn:microsoft.com/office/officeart/2008/layout/VerticalCurvedList"/>
  </dgm:cxnLst>
  <dgm:bg>
    <a:solidFill>
      <a:schemeClr val="accent1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48FF5D-7BD4-4298-8A77-B710BA96DE12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</dgm:pt>
    <dgm:pt modelId="{2D8FC6D3-965D-477D-A606-45A698D41B3E}">
      <dgm:prSet phldrT="[Текст]" custT="1"/>
      <dgm:spPr>
        <a:ln w="38100">
          <a:solidFill>
            <a:srgbClr val="00B0F0"/>
          </a:solidFill>
        </a:ln>
      </dgm:spPr>
      <dgm:t>
        <a:bodyPr/>
        <a:lstStyle/>
        <a:p>
          <a:r>
            <a: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Социально – коммуникативное развитие</a:t>
          </a:r>
          <a:endParaRPr lang="ru-RU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E9C39843-5546-4275-BC23-DAD084BEBD35}" type="parTrans" cxnId="{FE370C9D-4190-4209-ACFC-FE7AC7B039C2}">
      <dgm:prSet/>
      <dgm:spPr/>
      <dgm:t>
        <a:bodyPr/>
        <a:lstStyle/>
        <a:p>
          <a:endParaRPr lang="ru-RU"/>
        </a:p>
      </dgm:t>
    </dgm:pt>
    <dgm:pt modelId="{404C5B1A-82DF-4FF3-8FB5-A1E190A28EFE}" type="sibTrans" cxnId="{FE370C9D-4190-4209-ACFC-FE7AC7B039C2}">
      <dgm:prSet/>
      <dgm:spPr/>
      <dgm:t>
        <a:bodyPr/>
        <a:lstStyle/>
        <a:p>
          <a:endParaRPr lang="ru-RU"/>
        </a:p>
      </dgm:t>
    </dgm:pt>
    <dgm:pt modelId="{D4C8C86A-6146-4714-AFA8-A56680E167A8}">
      <dgm:prSet custT="1"/>
      <dgm:spPr>
        <a:ln w="38100">
          <a:solidFill>
            <a:srgbClr val="00B0F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Речевое развитие</a:t>
          </a:r>
          <a:endParaRPr lang="ru-RU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C114BFE7-A887-4332-8E14-DA2AE0212A4B}" type="parTrans" cxnId="{2413FF3C-FBFA-40EA-9831-95592520A058}">
      <dgm:prSet/>
      <dgm:spPr/>
      <dgm:t>
        <a:bodyPr/>
        <a:lstStyle/>
        <a:p>
          <a:endParaRPr lang="ru-RU"/>
        </a:p>
      </dgm:t>
    </dgm:pt>
    <dgm:pt modelId="{F800DAED-3A1E-42BF-8562-D55C679B952A}" type="sibTrans" cxnId="{2413FF3C-FBFA-40EA-9831-95592520A058}">
      <dgm:prSet/>
      <dgm:spPr/>
      <dgm:t>
        <a:bodyPr/>
        <a:lstStyle/>
        <a:p>
          <a:endParaRPr lang="ru-RU"/>
        </a:p>
      </dgm:t>
    </dgm:pt>
    <dgm:pt modelId="{8CAF1DDB-AE14-4996-96CD-522F2E377C8A}">
      <dgm:prSet custT="1"/>
      <dgm:spPr>
        <a:ln w="38100">
          <a:solidFill>
            <a:srgbClr val="00B0F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Познавательное развитие</a:t>
          </a:r>
          <a:endParaRPr lang="ru-RU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4D7AB9A-7448-47D8-9DEE-9AA3FA03B6F7}" type="parTrans" cxnId="{F0700B91-019C-4A47-A827-837DE91CA976}">
      <dgm:prSet/>
      <dgm:spPr/>
      <dgm:t>
        <a:bodyPr/>
        <a:lstStyle/>
        <a:p>
          <a:endParaRPr lang="ru-RU"/>
        </a:p>
      </dgm:t>
    </dgm:pt>
    <dgm:pt modelId="{1819A7D9-7BAC-4383-BC81-3E4797F456CB}" type="sibTrans" cxnId="{F0700B91-019C-4A47-A827-837DE91CA976}">
      <dgm:prSet/>
      <dgm:spPr/>
      <dgm:t>
        <a:bodyPr/>
        <a:lstStyle/>
        <a:p>
          <a:endParaRPr lang="ru-RU"/>
        </a:p>
      </dgm:t>
    </dgm:pt>
    <dgm:pt modelId="{D9C725D4-76DA-4781-A2C6-CB2327392F5A}">
      <dgm:prSet custT="1"/>
      <dgm:spPr>
        <a:ln w="38100">
          <a:solidFill>
            <a:srgbClr val="00B0F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Художественно – эстетическое развитие</a:t>
          </a:r>
          <a:endParaRPr lang="ru-RU" sz="28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D42A041-D731-4569-801B-56FAD0AFF60B}" type="parTrans" cxnId="{940BA152-88E4-4B02-9DF0-DB8C0C400D4D}">
      <dgm:prSet/>
      <dgm:spPr/>
      <dgm:t>
        <a:bodyPr/>
        <a:lstStyle/>
        <a:p>
          <a:endParaRPr lang="ru-RU"/>
        </a:p>
      </dgm:t>
    </dgm:pt>
    <dgm:pt modelId="{4CAF0B9A-5BE5-48E7-BD0D-EF2941784087}" type="sibTrans" cxnId="{940BA152-88E4-4B02-9DF0-DB8C0C400D4D}">
      <dgm:prSet/>
      <dgm:spPr/>
      <dgm:t>
        <a:bodyPr/>
        <a:lstStyle/>
        <a:p>
          <a:endParaRPr lang="ru-RU"/>
        </a:p>
      </dgm:t>
    </dgm:pt>
    <dgm:pt modelId="{5E46A8A9-4DA4-4D01-87EA-BEED8AE5B8FA}">
      <dgm:prSet custT="1"/>
      <dgm:spPr>
        <a:ln w="38100">
          <a:solidFill>
            <a:srgbClr val="00B0F0"/>
          </a:solidFill>
        </a:ln>
      </dgm:spPr>
      <dgm:t>
        <a:bodyPr/>
        <a:lstStyle/>
        <a:p>
          <a:pPr>
            <a:spcAft>
              <a:spcPts val="0"/>
            </a:spcAft>
          </a:pPr>
          <a:r>
            <a: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Физическое развитие</a:t>
          </a:r>
        </a:p>
      </dgm:t>
    </dgm:pt>
    <dgm:pt modelId="{CC28BD83-D5ED-46EF-8F5F-590CC64F02E3}" type="parTrans" cxnId="{EE65A9FF-4B8F-440C-B116-663744AE33BC}">
      <dgm:prSet/>
      <dgm:spPr/>
      <dgm:t>
        <a:bodyPr/>
        <a:lstStyle/>
        <a:p>
          <a:endParaRPr lang="ru-RU"/>
        </a:p>
      </dgm:t>
    </dgm:pt>
    <dgm:pt modelId="{19A525D3-3ED0-4D27-9598-2CC9B127DD50}" type="sibTrans" cxnId="{EE65A9FF-4B8F-440C-B116-663744AE33BC}">
      <dgm:prSet/>
      <dgm:spPr/>
      <dgm:t>
        <a:bodyPr/>
        <a:lstStyle/>
        <a:p>
          <a:endParaRPr lang="ru-RU"/>
        </a:p>
      </dgm:t>
    </dgm:pt>
    <dgm:pt modelId="{35C4B987-470B-4DBD-A8B7-9BA537C41BA4}" type="pres">
      <dgm:prSet presAssocID="{A048FF5D-7BD4-4298-8A77-B710BA96DE12}" presName="linearFlow" presStyleCnt="0">
        <dgm:presLayoutVars>
          <dgm:dir/>
          <dgm:resizeHandles val="exact"/>
        </dgm:presLayoutVars>
      </dgm:prSet>
      <dgm:spPr/>
    </dgm:pt>
    <dgm:pt modelId="{E48B7D55-64C9-4B70-974A-FF6682AF78A8}" type="pres">
      <dgm:prSet presAssocID="{2D8FC6D3-965D-477D-A606-45A698D41B3E}" presName="composite" presStyleCnt="0"/>
      <dgm:spPr/>
    </dgm:pt>
    <dgm:pt modelId="{B959596E-C4C9-451D-8E12-C68A63367D10}" type="pres">
      <dgm:prSet presAssocID="{2D8FC6D3-965D-477D-A606-45A698D41B3E}" presName="imgShp" presStyleLbl="fgImgPlace1" presStyleIdx="0" presStyleCnt="5" custLinFactX="-9750" custLinFactNeighborX="-100000" custLinFactNeighborY="7686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539072DB-E7F5-4C65-AA1F-F9EC168FC72E}" type="pres">
      <dgm:prSet presAssocID="{2D8FC6D3-965D-477D-A606-45A698D41B3E}" presName="txShp" presStyleLbl="node1" presStyleIdx="0" presStyleCnt="5" custScaleX="137480" custLinFactNeighborX="6083" custLinFactNeighborY="-2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9E11A4-CE44-43A5-8365-489DC7C9C029}" type="pres">
      <dgm:prSet presAssocID="{404C5B1A-82DF-4FF3-8FB5-A1E190A28EFE}" presName="spacing" presStyleCnt="0"/>
      <dgm:spPr/>
    </dgm:pt>
    <dgm:pt modelId="{40E66F29-4023-4113-980B-F56DECFA66BC}" type="pres">
      <dgm:prSet presAssocID="{8CAF1DDB-AE14-4996-96CD-522F2E377C8A}" presName="composite" presStyleCnt="0"/>
      <dgm:spPr/>
    </dgm:pt>
    <dgm:pt modelId="{B2261CE6-FEEE-4A97-B3C0-F683267A2366}" type="pres">
      <dgm:prSet presAssocID="{8CAF1DDB-AE14-4996-96CD-522F2E377C8A}" presName="imgShp" presStyleLbl="fgImgPlace1" presStyleIdx="1" presStyleCnt="5" custLinFactX="-9750" custLinFactNeighborX="-100000" custLinFactNeighborY="5000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15FE84DF-43A8-4D41-A48B-D03355469644}" type="pres">
      <dgm:prSet presAssocID="{8CAF1DDB-AE14-4996-96CD-522F2E377C8A}" presName="txShp" presStyleLbl="node1" presStyleIdx="1" presStyleCnt="5" custScaleX="137423" custLinFactNeighborX="6055" custLinFactNeighborY="-29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31E6D2-90AD-4A73-8896-9C40C3FE7103}" type="pres">
      <dgm:prSet presAssocID="{1819A7D9-7BAC-4383-BC81-3E4797F456CB}" presName="spacing" presStyleCnt="0"/>
      <dgm:spPr/>
    </dgm:pt>
    <dgm:pt modelId="{731407AA-BAFA-4F52-A662-FC8B27B7BA8A}" type="pres">
      <dgm:prSet presAssocID="{D4C8C86A-6146-4714-AFA8-A56680E167A8}" presName="composite" presStyleCnt="0"/>
      <dgm:spPr/>
    </dgm:pt>
    <dgm:pt modelId="{35190BAD-0737-48C3-B575-8F0A2807297F}" type="pres">
      <dgm:prSet presAssocID="{D4C8C86A-6146-4714-AFA8-A56680E167A8}" presName="imgShp" presStyleLbl="fgImgPlace1" presStyleIdx="2" presStyleCnt="5" custLinFactX="-9750" custLinFactNeighborX="-100000" custLinFactNeighborY="2313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01681215-29CB-4033-97CA-17E1A249A512}" type="pres">
      <dgm:prSet presAssocID="{D4C8C86A-6146-4714-AFA8-A56680E167A8}" presName="txShp" presStyleLbl="node1" presStyleIdx="2" presStyleCnt="5" custScaleX="137845" custLinFactNeighborX="8772" custLinFactNeighborY="2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B99DE-C696-49C5-A4F0-CAAE1A88F06E}" type="pres">
      <dgm:prSet presAssocID="{F800DAED-3A1E-42BF-8562-D55C679B952A}" presName="spacing" presStyleCnt="0"/>
      <dgm:spPr/>
    </dgm:pt>
    <dgm:pt modelId="{E336FEED-EEDC-474F-88D0-7994C60A877C}" type="pres">
      <dgm:prSet presAssocID="{D9C725D4-76DA-4781-A2C6-CB2327392F5A}" presName="composite" presStyleCnt="0"/>
      <dgm:spPr/>
    </dgm:pt>
    <dgm:pt modelId="{AA105468-7DA1-4752-9DEB-04BC40FD7A2A}" type="pres">
      <dgm:prSet presAssocID="{D9C725D4-76DA-4781-A2C6-CB2327392F5A}" presName="imgShp" presStyleLbl="fgImgPlace1" presStyleIdx="3" presStyleCnt="5" custLinFactX="-1803" custLinFactNeighborX="-100000" custLinFactNeighborY="7609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A0AAEBC5-4B1A-4BF6-A58E-A6E32B5F7544}" type="pres">
      <dgm:prSet presAssocID="{D9C725D4-76DA-4781-A2C6-CB2327392F5A}" presName="txShp" presStyleLbl="node1" presStyleIdx="3" presStyleCnt="5" custScaleX="137479" custLinFactNeighborX="8589" custLinFactNeighborY="-3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88F73E-C622-4EA2-B8D6-3B94389465CA}" type="pres">
      <dgm:prSet presAssocID="{4CAF0B9A-5BE5-48E7-BD0D-EF2941784087}" presName="spacing" presStyleCnt="0"/>
      <dgm:spPr/>
    </dgm:pt>
    <dgm:pt modelId="{B5B15366-CF68-47E4-985A-B0DC619532D3}" type="pres">
      <dgm:prSet presAssocID="{5E46A8A9-4DA4-4D01-87EA-BEED8AE5B8FA}" presName="composite" presStyleCnt="0"/>
      <dgm:spPr/>
    </dgm:pt>
    <dgm:pt modelId="{734A7717-2DC6-444D-A9A5-81DB843FB43A}" type="pres">
      <dgm:prSet presAssocID="{5E46A8A9-4DA4-4D01-87EA-BEED8AE5B8FA}" presName="imgShp" presStyleLbl="fgImgPlace1" presStyleIdx="4" presStyleCnt="5" custLinFactX="-9750" custLinFactNeighborX="-100000" custLinFactNeighborY="-3025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820CB42B-D798-4F40-B3F7-094FBA6A0E8A}" type="pres">
      <dgm:prSet presAssocID="{5E46A8A9-4DA4-4D01-87EA-BEED8AE5B8FA}" presName="txShp" presStyleLbl="node1" presStyleIdx="4" presStyleCnt="5" custScaleX="137844" custLinFactNeighborX="5013" custLinFactNeighborY="-3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7F9CBBD-C8B4-4EFC-BD84-B58450DC20B5}" type="presOf" srcId="{D9C725D4-76DA-4781-A2C6-CB2327392F5A}" destId="{A0AAEBC5-4B1A-4BF6-A58E-A6E32B5F7544}" srcOrd="0" destOrd="0" presId="urn:microsoft.com/office/officeart/2005/8/layout/vList3#1"/>
    <dgm:cxn modelId="{92487683-63DF-41BD-87A6-3C3E674703BB}" type="presOf" srcId="{D4C8C86A-6146-4714-AFA8-A56680E167A8}" destId="{01681215-29CB-4033-97CA-17E1A249A512}" srcOrd="0" destOrd="0" presId="urn:microsoft.com/office/officeart/2005/8/layout/vList3#1"/>
    <dgm:cxn modelId="{EE65A9FF-4B8F-440C-B116-663744AE33BC}" srcId="{A048FF5D-7BD4-4298-8A77-B710BA96DE12}" destId="{5E46A8A9-4DA4-4D01-87EA-BEED8AE5B8FA}" srcOrd="4" destOrd="0" parTransId="{CC28BD83-D5ED-46EF-8F5F-590CC64F02E3}" sibTransId="{19A525D3-3ED0-4D27-9598-2CC9B127DD50}"/>
    <dgm:cxn modelId="{324EB8FD-2710-4757-9D4F-567CAE4572D6}" type="presOf" srcId="{A048FF5D-7BD4-4298-8A77-B710BA96DE12}" destId="{35C4B987-470B-4DBD-A8B7-9BA537C41BA4}" srcOrd="0" destOrd="0" presId="urn:microsoft.com/office/officeart/2005/8/layout/vList3#1"/>
    <dgm:cxn modelId="{2413FF3C-FBFA-40EA-9831-95592520A058}" srcId="{A048FF5D-7BD4-4298-8A77-B710BA96DE12}" destId="{D4C8C86A-6146-4714-AFA8-A56680E167A8}" srcOrd="2" destOrd="0" parTransId="{C114BFE7-A887-4332-8E14-DA2AE0212A4B}" sibTransId="{F800DAED-3A1E-42BF-8562-D55C679B952A}"/>
    <dgm:cxn modelId="{F0700B91-019C-4A47-A827-837DE91CA976}" srcId="{A048FF5D-7BD4-4298-8A77-B710BA96DE12}" destId="{8CAF1DDB-AE14-4996-96CD-522F2E377C8A}" srcOrd="1" destOrd="0" parTransId="{04D7AB9A-7448-47D8-9DEE-9AA3FA03B6F7}" sibTransId="{1819A7D9-7BAC-4383-BC81-3E4797F456CB}"/>
    <dgm:cxn modelId="{156A27F1-6771-40CC-97C7-F6C032D7B223}" type="presOf" srcId="{2D8FC6D3-965D-477D-A606-45A698D41B3E}" destId="{539072DB-E7F5-4C65-AA1F-F9EC168FC72E}" srcOrd="0" destOrd="0" presId="urn:microsoft.com/office/officeart/2005/8/layout/vList3#1"/>
    <dgm:cxn modelId="{940BA152-88E4-4B02-9DF0-DB8C0C400D4D}" srcId="{A048FF5D-7BD4-4298-8A77-B710BA96DE12}" destId="{D9C725D4-76DA-4781-A2C6-CB2327392F5A}" srcOrd="3" destOrd="0" parTransId="{5D42A041-D731-4569-801B-56FAD0AFF60B}" sibTransId="{4CAF0B9A-5BE5-48E7-BD0D-EF2941784087}"/>
    <dgm:cxn modelId="{C89CA538-A1D4-43DD-9C0F-4D08D8C62286}" type="presOf" srcId="{5E46A8A9-4DA4-4D01-87EA-BEED8AE5B8FA}" destId="{820CB42B-D798-4F40-B3F7-094FBA6A0E8A}" srcOrd="0" destOrd="0" presId="urn:microsoft.com/office/officeart/2005/8/layout/vList3#1"/>
    <dgm:cxn modelId="{FE370C9D-4190-4209-ACFC-FE7AC7B039C2}" srcId="{A048FF5D-7BD4-4298-8A77-B710BA96DE12}" destId="{2D8FC6D3-965D-477D-A606-45A698D41B3E}" srcOrd="0" destOrd="0" parTransId="{E9C39843-5546-4275-BC23-DAD084BEBD35}" sibTransId="{404C5B1A-82DF-4FF3-8FB5-A1E190A28EFE}"/>
    <dgm:cxn modelId="{FA5B0969-1DC2-4715-A3EE-A55021CA260E}" type="presOf" srcId="{8CAF1DDB-AE14-4996-96CD-522F2E377C8A}" destId="{15FE84DF-43A8-4D41-A48B-D03355469644}" srcOrd="0" destOrd="0" presId="urn:microsoft.com/office/officeart/2005/8/layout/vList3#1"/>
    <dgm:cxn modelId="{1E10415A-23CC-4351-ADC4-B0F775E4C882}" type="presParOf" srcId="{35C4B987-470B-4DBD-A8B7-9BA537C41BA4}" destId="{E48B7D55-64C9-4B70-974A-FF6682AF78A8}" srcOrd="0" destOrd="0" presId="urn:microsoft.com/office/officeart/2005/8/layout/vList3#1"/>
    <dgm:cxn modelId="{14ED6672-95BB-40C7-BDC8-CB8E6E462351}" type="presParOf" srcId="{E48B7D55-64C9-4B70-974A-FF6682AF78A8}" destId="{B959596E-C4C9-451D-8E12-C68A63367D10}" srcOrd="0" destOrd="0" presId="urn:microsoft.com/office/officeart/2005/8/layout/vList3#1"/>
    <dgm:cxn modelId="{70B53731-E1B7-4CD4-A1A8-574574489B01}" type="presParOf" srcId="{E48B7D55-64C9-4B70-974A-FF6682AF78A8}" destId="{539072DB-E7F5-4C65-AA1F-F9EC168FC72E}" srcOrd="1" destOrd="0" presId="urn:microsoft.com/office/officeart/2005/8/layout/vList3#1"/>
    <dgm:cxn modelId="{3C9440DB-CF74-4283-B9B0-40614636E66E}" type="presParOf" srcId="{35C4B987-470B-4DBD-A8B7-9BA537C41BA4}" destId="{A99E11A4-CE44-43A5-8365-489DC7C9C029}" srcOrd="1" destOrd="0" presId="urn:microsoft.com/office/officeart/2005/8/layout/vList3#1"/>
    <dgm:cxn modelId="{37B26F68-0043-4B36-92FB-673A144725C0}" type="presParOf" srcId="{35C4B987-470B-4DBD-A8B7-9BA537C41BA4}" destId="{40E66F29-4023-4113-980B-F56DECFA66BC}" srcOrd="2" destOrd="0" presId="urn:microsoft.com/office/officeart/2005/8/layout/vList3#1"/>
    <dgm:cxn modelId="{A03532A8-58C0-43C9-867C-5DFAE97810AD}" type="presParOf" srcId="{40E66F29-4023-4113-980B-F56DECFA66BC}" destId="{B2261CE6-FEEE-4A97-B3C0-F683267A2366}" srcOrd="0" destOrd="0" presId="urn:microsoft.com/office/officeart/2005/8/layout/vList3#1"/>
    <dgm:cxn modelId="{F2E97E31-2652-4496-B9AF-BA62D03A3B7B}" type="presParOf" srcId="{40E66F29-4023-4113-980B-F56DECFA66BC}" destId="{15FE84DF-43A8-4D41-A48B-D03355469644}" srcOrd="1" destOrd="0" presId="urn:microsoft.com/office/officeart/2005/8/layout/vList3#1"/>
    <dgm:cxn modelId="{5A3427BD-F9A0-4405-BB29-2029DB798BE4}" type="presParOf" srcId="{35C4B987-470B-4DBD-A8B7-9BA537C41BA4}" destId="{7631E6D2-90AD-4A73-8896-9C40C3FE7103}" srcOrd="3" destOrd="0" presId="urn:microsoft.com/office/officeart/2005/8/layout/vList3#1"/>
    <dgm:cxn modelId="{B09E3D97-C35B-49FB-B291-EEC02BEC9D02}" type="presParOf" srcId="{35C4B987-470B-4DBD-A8B7-9BA537C41BA4}" destId="{731407AA-BAFA-4F52-A662-FC8B27B7BA8A}" srcOrd="4" destOrd="0" presId="urn:microsoft.com/office/officeart/2005/8/layout/vList3#1"/>
    <dgm:cxn modelId="{F721817A-4432-4659-AFDD-B6EE5751907B}" type="presParOf" srcId="{731407AA-BAFA-4F52-A662-FC8B27B7BA8A}" destId="{35190BAD-0737-48C3-B575-8F0A2807297F}" srcOrd="0" destOrd="0" presId="urn:microsoft.com/office/officeart/2005/8/layout/vList3#1"/>
    <dgm:cxn modelId="{46716D5B-0647-483A-A252-5A0D20E303C6}" type="presParOf" srcId="{731407AA-BAFA-4F52-A662-FC8B27B7BA8A}" destId="{01681215-29CB-4033-97CA-17E1A249A512}" srcOrd="1" destOrd="0" presId="urn:microsoft.com/office/officeart/2005/8/layout/vList3#1"/>
    <dgm:cxn modelId="{B97809FA-8CF7-4C49-9705-77DA2BACE589}" type="presParOf" srcId="{35C4B987-470B-4DBD-A8B7-9BA537C41BA4}" destId="{9D7B99DE-C696-49C5-A4F0-CAAE1A88F06E}" srcOrd="5" destOrd="0" presId="urn:microsoft.com/office/officeart/2005/8/layout/vList3#1"/>
    <dgm:cxn modelId="{88ED330D-2CB9-4CD3-83BB-0DE27570A48B}" type="presParOf" srcId="{35C4B987-470B-4DBD-A8B7-9BA537C41BA4}" destId="{E336FEED-EEDC-474F-88D0-7994C60A877C}" srcOrd="6" destOrd="0" presId="urn:microsoft.com/office/officeart/2005/8/layout/vList3#1"/>
    <dgm:cxn modelId="{BF723C35-9B86-49AD-A0FD-38A7036C2135}" type="presParOf" srcId="{E336FEED-EEDC-474F-88D0-7994C60A877C}" destId="{AA105468-7DA1-4752-9DEB-04BC40FD7A2A}" srcOrd="0" destOrd="0" presId="urn:microsoft.com/office/officeart/2005/8/layout/vList3#1"/>
    <dgm:cxn modelId="{E82256CF-FD8E-4778-937B-8293C388DA35}" type="presParOf" srcId="{E336FEED-EEDC-474F-88D0-7994C60A877C}" destId="{A0AAEBC5-4B1A-4BF6-A58E-A6E32B5F7544}" srcOrd="1" destOrd="0" presId="urn:microsoft.com/office/officeart/2005/8/layout/vList3#1"/>
    <dgm:cxn modelId="{0064B653-61F9-49C7-B989-E78B21B2E2DE}" type="presParOf" srcId="{35C4B987-470B-4DBD-A8B7-9BA537C41BA4}" destId="{B788F73E-C622-4EA2-B8D6-3B94389465CA}" srcOrd="7" destOrd="0" presId="urn:microsoft.com/office/officeart/2005/8/layout/vList3#1"/>
    <dgm:cxn modelId="{99D756DE-19A5-41EE-A5B4-617689E0A021}" type="presParOf" srcId="{35C4B987-470B-4DBD-A8B7-9BA537C41BA4}" destId="{B5B15366-CF68-47E4-985A-B0DC619532D3}" srcOrd="8" destOrd="0" presId="urn:microsoft.com/office/officeart/2005/8/layout/vList3#1"/>
    <dgm:cxn modelId="{83A6F70C-1666-4080-B656-AEB424C0A454}" type="presParOf" srcId="{B5B15366-CF68-47E4-985A-B0DC619532D3}" destId="{734A7717-2DC6-444D-A9A5-81DB843FB43A}" srcOrd="0" destOrd="0" presId="urn:microsoft.com/office/officeart/2005/8/layout/vList3#1"/>
    <dgm:cxn modelId="{8B0946F5-C4B4-44DE-BC9D-81C570586E09}" type="presParOf" srcId="{B5B15366-CF68-47E4-985A-B0DC619532D3}" destId="{820CB42B-D798-4F40-B3F7-094FBA6A0E8A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6AA9C3F-E4B8-4A6C-8AF7-A84686F75B72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0216A85-C0EE-4CFB-80D9-DBC0CC747A89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ECFBC1"/>
        </a:solidFill>
        <a:ln w="38100">
          <a:solidFill>
            <a:srgbClr val="00B050"/>
          </a:solidFill>
        </a:ln>
      </dgm:spPr>
      <dgm:t>
        <a:bodyPr/>
        <a:lstStyle/>
        <a:p>
          <a:pPr algn="just"/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входит в организационный раздел Федеральной программы;  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923DDF26-B964-4E04-BCD7-922732AE96A5}" type="parTrans" cxnId="{B3C19B13-DF46-4EC5-83CF-4AF11B4C7AFA}">
      <dgm:prSet/>
      <dgm:spPr/>
      <dgm:t>
        <a:bodyPr/>
        <a:lstStyle/>
        <a:p>
          <a:endParaRPr lang="ru-RU"/>
        </a:p>
      </dgm:t>
    </dgm:pt>
    <dgm:pt modelId="{825D4C25-B5E8-4650-9666-957018797347}" type="sibTrans" cxnId="{B3C19B13-DF46-4EC5-83CF-4AF11B4C7AFA}">
      <dgm:prSet/>
      <dgm:spPr/>
      <dgm:t>
        <a:bodyPr/>
        <a:lstStyle/>
        <a:p>
          <a:endParaRPr lang="ru-RU"/>
        </a:p>
      </dgm:t>
    </dgm:pt>
    <dgm:pt modelId="{7A8E404D-AD86-4855-9614-9235313CCB1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ECFBC1"/>
        </a:solidFill>
        <a:ln w="38100">
          <a:solidFill>
            <a:srgbClr val="00B050"/>
          </a:solidFill>
        </a:ln>
      </dgm:spPr>
      <dgm:t>
        <a:bodyPr/>
        <a:lstStyle/>
        <a:p>
          <a:pPr algn="just">
            <a:lnSpc>
              <a:spcPct val="80000"/>
            </a:lnSpc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предполагает единство решения задач воспитания, обучения и развития ребенка в режимных процессах и образовательной деятельности;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ED6AFED3-6211-46ED-B26D-C310A1143F34}" type="parTrans" cxnId="{36D7EA64-9588-499D-BACC-1F8399A8B379}">
      <dgm:prSet/>
      <dgm:spPr/>
      <dgm:t>
        <a:bodyPr/>
        <a:lstStyle/>
        <a:p>
          <a:endParaRPr lang="ru-RU"/>
        </a:p>
      </dgm:t>
    </dgm:pt>
    <dgm:pt modelId="{ABE55CF7-2C75-486A-B84C-0FF35BFC273E}" type="sibTrans" cxnId="{36D7EA64-9588-499D-BACC-1F8399A8B379}">
      <dgm:prSet/>
      <dgm:spPr/>
      <dgm:t>
        <a:bodyPr/>
        <a:lstStyle/>
        <a:p>
          <a:endParaRPr lang="ru-RU"/>
        </a:p>
      </dgm:t>
    </dgm:pt>
    <dgm:pt modelId="{5CE16242-B7CB-404B-965F-C5A5E5F11F5C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ECFBC1"/>
        </a:solidFill>
        <a:ln w="38100">
          <a:solidFill>
            <a:srgbClr val="00B050"/>
          </a:solidFill>
        </a:ln>
      </dgm:spPr>
      <dgm:t>
        <a:bodyPr/>
        <a:lstStyle/>
        <a:p>
          <a:pPr algn="just">
            <a:lnSpc>
              <a:spcPct val="80000"/>
            </a:lnSpc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является единым для ДОО;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A6812C50-BAB2-473C-83E0-8E79B69096B8}" type="parTrans" cxnId="{BB4A57CB-1E32-4743-B871-72F0ACF74FD7}">
      <dgm:prSet/>
      <dgm:spPr/>
      <dgm:t>
        <a:bodyPr/>
        <a:lstStyle/>
        <a:p>
          <a:endParaRPr lang="ru-RU"/>
        </a:p>
      </dgm:t>
    </dgm:pt>
    <dgm:pt modelId="{E5C6CEA3-A101-4B4F-B982-FA58B4D52AD6}" type="sibTrans" cxnId="{BB4A57CB-1E32-4743-B871-72F0ACF74FD7}">
      <dgm:prSet/>
      <dgm:spPr/>
      <dgm:t>
        <a:bodyPr/>
        <a:lstStyle/>
        <a:p>
          <a:endParaRPr lang="ru-RU"/>
        </a:p>
      </dgm:t>
    </dgm:pt>
    <dgm:pt modelId="{9EA69523-E6DC-418B-A4FF-192B5CC2BD05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rgbClr val="ECFBC1"/>
        </a:solidFill>
        <a:ln w="38100">
          <a:solidFill>
            <a:srgbClr val="00B050"/>
          </a:solidFill>
        </a:ln>
      </dgm:spPr>
      <dgm:t>
        <a:bodyPr/>
        <a:lstStyle/>
        <a:p>
          <a:pPr algn="just">
            <a:lnSpc>
              <a:spcPct val="80000"/>
            </a:lnSpc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содержит примерный перечень основных государственных и народных праздников, памятных дат; 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gm:t>
    </dgm:pt>
    <dgm:pt modelId="{E9B73360-428C-416A-BE6B-8F9523CA0082}" type="parTrans" cxnId="{A6FB82D2-8FAD-4DCC-86DE-431D6BED5E05}">
      <dgm:prSet/>
      <dgm:spPr/>
      <dgm:t>
        <a:bodyPr/>
        <a:lstStyle/>
        <a:p>
          <a:endParaRPr lang="ru-RU"/>
        </a:p>
      </dgm:t>
    </dgm:pt>
    <dgm:pt modelId="{7CD7F89E-499B-4927-BED1-A2EB94D7C8ED}" type="sibTrans" cxnId="{A6FB82D2-8FAD-4DCC-86DE-431D6BED5E05}">
      <dgm:prSet/>
      <dgm:spPr/>
      <dgm:t>
        <a:bodyPr/>
        <a:lstStyle/>
        <a:p>
          <a:endParaRPr lang="ru-RU"/>
        </a:p>
      </dgm:t>
    </dgm:pt>
    <dgm:pt modelId="{2E680E62-53FB-4760-A644-7CC018B220DC}" type="pres">
      <dgm:prSet presAssocID="{E6AA9C3F-E4B8-4A6C-8AF7-A84686F75B72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17AF45-E5AF-4053-9752-56B5B12C0598}" type="pres">
      <dgm:prSet presAssocID="{10216A85-C0EE-4CFB-80D9-DBC0CC747A89}" presName="comp" presStyleCnt="0"/>
      <dgm:spPr/>
    </dgm:pt>
    <dgm:pt modelId="{0C6F2B9F-0338-4C05-9736-33DF01811561}" type="pres">
      <dgm:prSet presAssocID="{10216A85-C0EE-4CFB-80D9-DBC0CC747A89}" presName="box" presStyleLbl="node1" presStyleIdx="0" presStyleCnt="4"/>
      <dgm:spPr/>
      <dgm:t>
        <a:bodyPr/>
        <a:lstStyle/>
        <a:p>
          <a:endParaRPr lang="ru-RU"/>
        </a:p>
      </dgm:t>
    </dgm:pt>
    <dgm:pt modelId="{99A92603-3B88-4AF1-BB3D-ED91AD04E09C}" type="pres">
      <dgm:prSet presAssocID="{10216A85-C0EE-4CFB-80D9-DBC0CC747A89}" presName="img" presStyleLbl="fgImgPlace1" presStyleIdx="0" presStyleCnt="4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FBE5FA68-19BD-4438-AAA3-5405D8D08943}" type="pres">
      <dgm:prSet presAssocID="{10216A85-C0EE-4CFB-80D9-DBC0CC747A89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FA255-7A96-45E9-ABB8-EEFCFE43C494}" type="pres">
      <dgm:prSet presAssocID="{825D4C25-B5E8-4650-9666-957018797347}" presName="spacer" presStyleCnt="0"/>
      <dgm:spPr/>
    </dgm:pt>
    <dgm:pt modelId="{92472425-2B6B-4C4B-9D00-8F0A541E1C80}" type="pres">
      <dgm:prSet presAssocID="{7A8E404D-AD86-4855-9614-9235313CCB11}" presName="comp" presStyleCnt="0"/>
      <dgm:spPr/>
    </dgm:pt>
    <dgm:pt modelId="{15D5C776-3281-4A7D-9812-FCA9672A7DFE}" type="pres">
      <dgm:prSet presAssocID="{7A8E404D-AD86-4855-9614-9235313CCB11}" presName="box" presStyleLbl="node1" presStyleIdx="1" presStyleCnt="4"/>
      <dgm:spPr/>
      <dgm:t>
        <a:bodyPr/>
        <a:lstStyle/>
        <a:p>
          <a:endParaRPr lang="ru-RU"/>
        </a:p>
      </dgm:t>
    </dgm:pt>
    <dgm:pt modelId="{BB6C078F-A50A-4B9F-B712-1F8B93622EB9}" type="pres">
      <dgm:prSet presAssocID="{7A8E404D-AD86-4855-9614-9235313CCB11}" presName="img" presStyleLbl="fgImgPlace1" presStyleIdx="1" presStyleCnt="4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22BF4640-A31A-439F-9F21-176A66F65753}" type="pres">
      <dgm:prSet presAssocID="{7A8E404D-AD86-4855-9614-9235313CCB11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E1F573-837C-42FA-B747-79FE487F0172}" type="pres">
      <dgm:prSet presAssocID="{ABE55CF7-2C75-486A-B84C-0FF35BFC273E}" presName="spacer" presStyleCnt="0"/>
      <dgm:spPr/>
    </dgm:pt>
    <dgm:pt modelId="{96267F11-E529-46B3-8F0A-A032BEC59F3F}" type="pres">
      <dgm:prSet presAssocID="{5CE16242-B7CB-404B-965F-C5A5E5F11F5C}" presName="comp" presStyleCnt="0"/>
      <dgm:spPr/>
    </dgm:pt>
    <dgm:pt modelId="{6571A4B9-A4C6-49B0-8661-29C54ECF6B91}" type="pres">
      <dgm:prSet presAssocID="{5CE16242-B7CB-404B-965F-C5A5E5F11F5C}" presName="box" presStyleLbl="node1" presStyleIdx="2" presStyleCnt="4"/>
      <dgm:spPr/>
      <dgm:t>
        <a:bodyPr/>
        <a:lstStyle/>
        <a:p>
          <a:endParaRPr lang="ru-RU"/>
        </a:p>
      </dgm:t>
    </dgm:pt>
    <dgm:pt modelId="{FB6C5065-51C5-425B-A9DA-C24998DB4941}" type="pres">
      <dgm:prSet presAssocID="{5CE16242-B7CB-404B-965F-C5A5E5F11F5C}" presName="img" presStyleLbl="fgImgPlace1" presStyleIdx="2" presStyleCnt="4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51B9D7C3-CAEB-4C29-BF88-505736544701}" type="pres">
      <dgm:prSet presAssocID="{5CE16242-B7CB-404B-965F-C5A5E5F11F5C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2F31FA-4993-4BA3-B267-7AFFE32237F7}" type="pres">
      <dgm:prSet presAssocID="{E5C6CEA3-A101-4B4F-B982-FA58B4D52AD6}" presName="spacer" presStyleCnt="0"/>
      <dgm:spPr/>
    </dgm:pt>
    <dgm:pt modelId="{78698865-5033-49FD-9393-985727960143}" type="pres">
      <dgm:prSet presAssocID="{9EA69523-E6DC-418B-A4FF-192B5CC2BD05}" presName="comp" presStyleCnt="0"/>
      <dgm:spPr/>
    </dgm:pt>
    <dgm:pt modelId="{4B85604C-B92A-4324-A97F-FA30D3731356}" type="pres">
      <dgm:prSet presAssocID="{9EA69523-E6DC-418B-A4FF-192B5CC2BD05}" presName="box" presStyleLbl="node1" presStyleIdx="3" presStyleCnt="4"/>
      <dgm:spPr/>
      <dgm:t>
        <a:bodyPr/>
        <a:lstStyle/>
        <a:p>
          <a:endParaRPr lang="ru-RU"/>
        </a:p>
      </dgm:t>
    </dgm:pt>
    <dgm:pt modelId="{00BF582D-CB42-49C5-8D67-A05A25082787}" type="pres">
      <dgm:prSet presAssocID="{9EA69523-E6DC-418B-A4FF-192B5CC2BD05}" presName="img" presStyleLbl="fgImgPlace1" presStyleIdx="3" presStyleCnt="4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AFD5736F-B507-47B0-B828-953C8FB07B0A}" type="pres">
      <dgm:prSet presAssocID="{9EA69523-E6DC-418B-A4FF-192B5CC2BD05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736D0A-2363-435B-B610-6E3BD8361172}" type="presOf" srcId="{7A8E404D-AD86-4855-9614-9235313CCB11}" destId="{22BF4640-A31A-439F-9F21-176A66F65753}" srcOrd="1" destOrd="0" presId="urn:microsoft.com/office/officeart/2005/8/layout/vList4#1"/>
    <dgm:cxn modelId="{A851AACA-E7AE-41B6-8757-317506DA0EFC}" type="presOf" srcId="{5CE16242-B7CB-404B-965F-C5A5E5F11F5C}" destId="{6571A4B9-A4C6-49B0-8661-29C54ECF6B91}" srcOrd="0" destOrd="0" presId="urn:microsoft.com/office/officeart/2005/8/layout/vList4#1"/>
    <dgm:cxn modelId="{780AA232-8371-4C2B-A784-B952CCFF0354}" type="presOf" srcId="{9EA69523-E6DC-418B-A4FF-192B5CC2BD05}" destId="{AFD5736F-B507-47B0-B828-953C8FB07B0A}" srcOrd="1" destOrd="0" presId="urn:microsoft.com/office/officeart/2005/8/layout/vList4#1"/>
    <dgm:cxn modelId="{A6FB82D2-8FAD-4DCC-86DE-431D6BED5E05}" srcId="{E6AA9C3F-E4B8-4A6C-8AF7-A84686F75B72}" destId="{9EA69523-E6DC-418B-A4FF-192B5CC2BD05}" srcOrd="3" destOrd="0" parTransId="{E9B73360-428C-416A-BE6B-8F9523CA0082}" sibTransId="{7CD7F89E-499B-4927-BED1-A2EB94D7C8ED}"/>
    <dgm:cxn modelId="{E18A0772-1C9C-489C-B875-AECC5FF6FC93}" type="presOf" srcId="{5CE16242-B7CB-404B-965F-C5A5E5F11F5C}" destId="{51B9D7C3-CAEB-4C29-BF88-505736544701}" srcOrd="1" destOrd="0" presId="urn:microsoft.com/office/officeart/2005/8/layout/vList4#1"/>
    <dgm:cxn modelId="{36D7EA64-9588-499D-BACC-1F8399A8B379}" srcId="{E6AA9C3F-E4B8-4A6C-8AF7-A84686F75B72}" destId="{7A8E404D-AD86-4855-9614-9235313CCB11}" srcOrd="1" destOrd="0" parTransId="{ED6AFED3-6211-46ED-B26D-C310A1143F34}" sibTransId="{ABE55CF7-2C75-486A-B84C-0FF35BFC273E}"/>
    <dgm:cxn modelId="{39E751E8-CE9E-40F6-9D6B-B5212568882B}" type="presOf" srcId="{10216A85-C0EE-4CFB-80D9-DBC0CC747A89}" destId="{0C6F2B9F-0338-4C05-9736-33DF01811561}" srcOrd="0" destOrd="0" presId="urn:microsoft.com/office/officeart/2005/8/layout/vList4#1"/>
    <dgm:cxn modelId="{B1FE804C-2B00-47B0-9AFB-2E93FA718181}" type="presOf" srcId="{E6AA9C3F-E4B8-4A6C-8AF7-A84686F75B72}" destId="{2E680E62-53FB-4760-A644-7CC018B220DC}" srcOrd="0" destOrd="0" presId="urn:microsoft.com/office/officeart/2005/8/layout/vList4#1"/>
    <dgm:cxn modelId="{DE5C935B-AB5C-4BAA-AB03-809A2873967E}" type="presOf" srcId="{7A8E404D-AD86-4855-9614-9235313CCB11}" destId="{15D5C776-3281-4A7D-9812-FCA9672A7DFE}" srcOrd="0" destOrd="0" presId="urn:microsoft.com/office/officeart/2005/8/layout/vList4#1"/>
    <dgm:cxn modelId="{DECA733E-9CF3-444E-BEF9-83AB86DFD251}" type="presOf" srcId="{10216A85-C0EE-4CFB-80D9-DBC0CC747A89}" destId="{FBE5FA68-19BD-4438-AAA3-5405D8D08943}" srcOrd="1" destOrd="0" presId="urn:microsoft.com/office/officeart/2005/8/layout/vList4#1"/>
    <dgm:cxn modelId="{C1064792-AA0F-4DD5-B112-DBFB7CDA7062}" type="presOf" srcId="{9EA69523-E6DC-418B-A4FF-192B5CC2BD05}" destId="{4B85604C-B92A-4324-A97F-FA30D3731356}" srcOrd="0" destOrd="0" presId="urn:microsoft.com/office/officeart/2005/8/layout/vList4#1"/>
    <dgm:cxn modelId="{BB4A57CB-1E32-4743-B871-72F0ACF74FD7}" srcId="{E6AA9C3F-E4B8-4A6C-8AF7-A84686F75B72}" destId="{5CE16242-B7CB-404B-965F-C5A5E5F11F5C}" srcOrd="2" destOrd="0" parTransId="{A6812C50-BAB2-473C-83E0-8E79B69096B8}" sibTransId="{E5C6CEA3-A101-4B4F-B982-FA58B4D52AD6}"/>
    <dgm:cxn modelId="{B3C19B13-DF46-4EC5-83CF-4AF11B4C7AFA}" srcId="{E6AA9C3F-E4B8-4A6C-8AF7-A84686F75B72}" destId="{10216A85-C0EE-4CFB-80D9-DBC0CC747A89}" srcOrd="0" destOrd="0" parTransId="{923DDF26-B964-4E04-BCD7-922732AE96A5}" sibTransId="{825D4C25-B5E8-4650-9666-957018797347}"/>
    <dgm:cxn modelId="{8A261C4D-FE1C-4EDF-9942-5C4739CFB4FD}" type="presParOf" srcId="{2E680E62-53FB-4760-A644-7CC018B220DC}" destId="{0D17AF45-E5AF-4053-9752-56B5B12C0598}" srcOrd="0" destOrd="0" presId="urn:microsoft.com/office/officeart/2005/8/layout/vList4#1"/>
    <dgm:cxn modelId="{2B81B607-0A8F-4BB3-B704-D25211E92D84}" type="presParOf" srcId="{0D17AF45-E5AF-4053-9752-56B5B12C0598}" destId="{0C6F2B9F-0338-4C05-9736-33DF01811561}" srcOrd="0" destOrd="0" presId="urn:microsoft.com/office/officeart/2005/8/layout/vList4#1"/>
    <dgm:cxn modelId="{9577B098-9455-4F63-93E4-0C513746BA20}" type="presParOf" srcId="{0D17AF45-E5AF-4053-9752-56B5B12C0598}" destId="{99A92603-3B88-4AF1-BB3D-ED91AD04E09C}" srcOrd="1" destOrd="0" presId="urn:microsoft.com/office/officeart/2005/8/layout/vList4#1"/>
    <dgm:cxn modelId="{5EA6F8B2-473B-4209-8B53-ADF767C6D447}" type="presParOf" srcId="{0D17AF45-E5AF-4053-9752-56B5B12C0598}" destId="{FBE5FA68-19BD-4438-AAA3-5405D8D08943}" srcOrd="2" destOrd="0" presId="urn:microsoft.com/office/officeart/2005/8/layout/vList4#1"/>
    <dgm:cxn modelId="{E934A102-3CED-42D9-BBE2-409D7427F06E}" type="presParOf" srcId="{2E680E62-53FB-4760-A644-7CC018B220DC}" destId="{2C9FA255-7A96-45E9-ABB8-EEFCFE43C494}" srcOrd="1" destOrd="0" presId="urn:microsoft.com/office/officeart/2005/8/layout/vList4#1"/>
    <dgm:cxn modelId="{6DD72BE3-C9C7-4C75-8D7D-1E72D6620329}" type="presParOf" srcId="{2E680E62-53FB-4760-A644-7CC018B220DC}" destId="{92472425-2B6B-4C4B-9D00-8F0A541E1C80}" srcOrd="2" destOrd="0" presId="urn:microsoft.com/office/officeart/2005/8/layout/vList4#1"/>
    <dgm:cxn modelId="{A5BDAC3E-1F5F-4B96-8382-F64D0BAD3309}" type="presParOf" srcId="{92472425-2B6B-4C4B-9D00-8F0A541E1C80}" destId="{15D5C776-3281-4A7D-9812-FCA9672A7DFE}" srcOrd="0" destOrd="0" presId="urn:microsoft.com/office/officeart/2005/8/layout/vList4#1"/>
    <dgm:cxn modelId="{23B1EA18-0AF9-4449-AF4D-43158042B2AB}" type="presParOf" srcId="{92472425-2B6B-4C4B-9D00-8F0A541E1C80}" destId="{BB6C078F-A50A-4B9F-B712-1F8B93622EB9}" srcOrd="1" destOrd="0" presId="urn:microsoft.com/office/officeart/2005/8/layout/vList4#1"/>
    <dgm:cxn modelId="{9B472E05-77B1-46DD-9C01-379BBC730F19}" type="presParOf" srcId="{92472425-2B6B-4C4B-9D00-8F0A541E1C80}" destId="{22BF4640-A31A-439F-9F21-176A66F65753}" srcOrd="2" destOrd="0" presId="urn:microsoft.com/office/officeart/2005/8/layout/vList4#1"/>
    <dgm:cxn modelId="{6F9ECF87-62EE-47B1-8813-F57B5798AB1B}" type="presParOf" srcId="{2E680E62-53FB-4760-A644-7CC018B220DC}" destId="{5AE1F573-837C-42FA-B747-79FE487F0172}" srcOrd="3" destOrd="0" presId="urn:microsoft.com/office/officeart/2005/8/layout/vList4#1"/>
    <dgm:cxn modelId="{B3C3E85B-DA75-4F1F-93DD-F9CD10ECD99F}" type="presParOf" srcId="{2E680E62-53FB-4760-A644-7CC018B220DC}" destId="{96267F11-E529-46B3-8F0A-A032BEC59F3F}" srcOrd="4" destOrd="0" presId="urn:microsoft.com/office/officeart/2005/8/layout/vList4#1"/>
    <dgm:cxn modelId="{DF567421-C208-4253-85B8-20E5CDE1BA67}" type="presParOf" srcId="{96267F11-E529-46B3-8F0A-A032BEC59F3F}" destId="{6571A4B9-A4C6-49B0-8661-29C54ECF6B91}" srcOrd="0" destOrd="0" presId="urn:microsoft.com/office/officeart/2005/8/layout/vList4#1"/>
    <dgm:cxn modelId="{22D4043A-688B-4699-81F1-F527650369BC}" type="presParOf" srcId="{96267F11-E529-46B3-8F0A-A032BEC59F3F}" destId="{FB6C5065-51C5-425B-A9DA-C24998DB4941}" srcOrd="1" destOrd="0" presId="urn:microsoft.com/office/officeart/2005/8/layout/vList4#1"/>
    <dgm:cxn modelId="{EC930783-02F6-425B-811A-14D5EB0B359F}" type="presParOf" srcId="{96267F11-E529-46B3-8F0A-A032BEC59F3F}" destId="{51B9D7C3-CAEB-4C29-BF88-505736544701}" srcOrd="2" destOrd="0" presId="urn:microsoft.com/office/officeart/2005/8/layout/vList4#1"/>
    <dgm:cxn modelId="{A489F061-7008-4933-9F31-C2809830292F}" type="presParOf" srcId="{2E680E62-53FB-4760-A644-7CC018B220DC}" destId="{B72F31FA-4993-4BA3-B267-7AFFE32237F7}" srcOrd="5" destOrd="0" presId="urn:microsoft.com/office/officeart/2005/8/layout/vList4#1"/>
    <dgm:cxn modelId="{6B41A443-A2B6-4897-B10B-E21070B72D72}" type="presParOf" srcId="{2E680E62-53FB-4760-A644-7CC018B220DC}" destId="{78698865-5033-49FD-9393-985727960143}" srcOrd="6" destOrd="0" presId="urn:microsoft.com/office/officeart/2005/8/layout/vList4#1"/>
    <dgm:cxn modelId="{BA9BD5D4-67D2-435C-B219-18F985266069}" type="presParOf" srcId="{78698865-5033-49FD-9393-985727960143}" destId="{4B85604C-B92A-4324-A97F-FA30D3731356}" srcOrd="0" destOrd="0" presId="urn:microsoft.com/office/officeart/2005/8/layout/vList4#1"/>
    <dgm:cxn modelId="{E777BCEF-6BD8-48FE-9686-F2F24CB762DD}" type="presParOf" srcId="{78698865-5033-49FD-9393-985727960143}" destId="{00BF582D-CB42-49C5-8D67-A05A25082787}" srcOrd="1" destOrd="0" presId="urn:microsoft.com/office/officeart/2005/8/layout/vList4#1"/>
    <dgm:cxn modelId="{0FABAC23-3D7A-4738-8F80-004768A14FBE}" type="presParOf" srcId="{78698865-5033-49FD-9393-985727960143}" destId="{AFD5736F-B507-47B0-B828-953C8FB07B0A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1BD4B3-526A-4145-83FA-14B96CF9F006}" type="doc">
      <dgm:prSet loTypeId="urn:microsoft.com/office/officeart/2005/8/layout/default#1" loCatId="list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ru-RU"/>
        </a:p>
      </dgm:t>
    </dgm:pt>
    <dgm:pt modelId="{D27CCE70-10CF-4A2B-AB8C-1380C603F916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 w="76200">
          <a:solidFill>
            <a:srgbClr val="00B0F0"/>
          </a:solidFill>
        </a:ln>
      </dgm:spPr>
      <dgm:t>
        <a:bodyPr/>
        <a:lstStyle/>
        <a:p>
          <a:pPr algn="ctr"/>
          <a:r>
            <a:rPr lang="ru-RU" sz="2800" b="1" i="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Наши дети - это наша старость. Правильное воспитание - это наша счастливая старость, плохое воспитание - это наше будущее горе, это наши слезы, это наша вина перед другими людьми  (А.С. Макаренко)</a:t>
          </a:r>
          <a:endParaRPr lang="ru-RU" sz="28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2AFE890-019D-4DB5-9E6B-BDADFDC42693}" type="parTrans" cxnId="{34587FAB-BD75-4C64-8814-AE1D4AEDBCD6}">
      <dgm:prSet/>
      <dgm:spPr/>
      <dgm:t>
        <a:bodyPr/>
        <a:lstStyle/>
        <a:p>
          <a:endParaRPr lang="ru-RU"/>
        </a:p>
      </dgm:t>
    </dgm:pt>
    <dgm:pt modelId="{17F4843E-5213-44A6-8565-A897099323A1}" type="sibTrans" cxnId="{34587FAB-BD75-4C64-8814-AE1D4AEDBCD6}">
      <dgm:prSet/>
      <dgm:spPr/>
      <dgm:t>
        <a:bodyPr/>
        <a:lstStyle/>
        <a:p>
          <a:endParaRPr lang="ru-RU"/>
        </a:p>
      </dgm:t>
    </dgm:pt>
    <dgm:pt modelId="{01D3656A-927B-40AF-88AB-5E5EE7B2545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76200">
          <a:solidFill>
            <a:srgbClr val="00B0F0"/>
          </a:solidFill>
        </a:ln>
      </dgm:spPr>
      <dgm:t>
        <a:bodyPr/>
        <a:lstStyle/>
        <a:p>
          <a:pPr algn="ctr"/>
          <a:endParaRPr lang="ru-RU" sz="24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9199A9A-B858-4EEE-AA5C-65CFDC787A66}" type="parTrans" cxnId="{8EB9B2DD-BA10-434F-93EF-1AEEBE1579E3}">
      <dgm:prSet/>
      <dgm:spPr/>
      <dgm:t>
        <a:bodyPr/>
        <a:lstStyle/>
        <a:p>
          <a:endParaRPr lang="ru-RU"/>
        </a:p>
      </dgm:t>
    </dgm:pt>
    <dgm:pt modelId="{DA633978-7366-4334-AA44-8BA295068C53}" type="sibTrans" cxnId="{8EB9B2DD-BA10-434F-93EF-1AEEBE1579E3}">
      <dgm:prSet/>
      <dgm:spPr/>
      <dgm:t>
        <a:bodyPr/>
        <a:lstStyle/>
        <a:p>
          <a:endParaRPr lang="ru-RU"/>
        </a:p>
      </dgm:t>
    </dgm:pt>
    <dgm:pt modelId="{514CD5EA-5012-487E-B053-5B7F932E67C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76200">
          <a:solidFill>
            <a:srgbClr val="00B0F0"/>
          </a:solidFill>
        </a:ln>
      </dgm:spPr>
      <dgm:t>
        <a:bodyPr/>
        <a:lstStyle/>
        <a:p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6CB09E-C740-4BF0-8BDA-EC5D3799BA43}" type="parTrans" cxnId="{4F24CDFE-DE3A-4DC3-93FD-652607AE3A33}">
      <dgm:prSet/>
      <dgm:spPr/>
      <dgm:t>
        <a:bodyPr/>
        <a:lstStyle/>
        <a:p>
          <a:endParaRPr lang="ru-RU"/>
        </a:p>
      </dgm:t>
    </dgm:pt>
    <dgm:pt modelId="{D295E81C-59AE-4471-8AF8-18DB3D2E62C0}" type="sibTrans" cxnId="{4F24CDFE-DE3A-4DC3-93FD-652607AE3A33}">
      <dgm:prSet/>
      <dgm:spPr/>
      <dgm:t>
        <a:bodyPr/>
        <a:lstStyle/>
        <a:p>
          <a:endParaRPr lang="ru-RU"/>
        </a:p>
      </dgm:t>
    </dgm:pt>
    <dgm:pt modelId="{D825B8C4-539E-4D78-BDB6-9488CA3CC0D8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76200">
          <a:solidFill>
            <a:srgbClr val="00B0F0"/>
          </a:solidFill>
        </a:ln>
      </dgm:spPr>
      <dgm:t>
        <a:bodyPr/>
        <a:lstStyle/>
        <a:p>
          <a:endParaRPr lang="ru-RU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95E8EF-CF70-45F4-BD5E-558566738C7F}" type="parTrans" cxnId="{DF97CE9C-792E-4107-8F6F-BF8A28571CDA}">
      <dgm:prSet/>
      <dgm:spPr/>
      <dgm:t>
        <a:bodyPr/>
        <a:lstStyle/>
        <a:p>
          <a:endParaRPr lang="ru-RU"/>
        </a:p>
      </dgm:t>
    </dgm:pt>
    <dgm:pt modelId="{1FB18312-D1B2-4485-AC32-A30315E08EE5}" type="sibTrans" cxnId="{DF97CE9C-792E-4107-8F6F-BF8A28571CDA}">
      <dgm:prSet/>
      <dgm:spPr/>
      <dgm:t>
        <a:bodyPr/>
        <a:lstStyle/>
        <a:p>
          <a:endParaRPr lang="ru-RU"/>
        </a:p>
      </dgm:t>
    </dgm:pt>
    <dgm:pt modelId="{87A36D68-E3CC-4243-ADC0-235DD1D2058E}" type="pres">
      <dgm:prSet presAssocID="{F01BD4B3-526A-4145-83FA-14B96CF9F00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5233C4-3EC5-4922-834C-066E0124B37A}" type="pres">
      <dgm:prSet presAssocID="{D27CCE70-10CF-4A2B-AB8C-1380C603F916}" presName="node" presStyleLbl="node1" presStyleIdx="0" presStyleCnt="4" custScaleX="112052" custScaleY="46242" custLinFactNeighborX="-18" custLinFactNeighborY="904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685862-406F-40A1-9E52-B54FE8339D00}" type="pres">
      <dgm:prSet presAssocID="{17F4843E-5213-44A6-8565-A897099323A1}" presName="sibTrans" presStyleCnt="0"/>
      <dgm:spPr/>
      <dgm:t>
        <a:bodyPr/>
        <a:lstStyle/>
        <a:p>
          <a:endParaRPr lang="ru-RU"/>
        </a:p>
      </dgm:t>
    </dgm:pt>
    <dgm:pt modelId="{FF182D0C-CF44-426C-9946-308BF8177370}" type="pres">
      <dgm:prSet presAssocID="{01D3656A-927B-40AF-88AB-5E5EE7B25451}" presName="node" presStyleLbl="node1" presStyleIdx="1" presStyleCnt="4" custScaleX="32587" custScaleY="43919" custLinFactNeighborX="2836" custLinFactNeighborY="-770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FD28B6-AD72-4757-AFCE-E18DFBA41E70}" type="pres">
      <dgm:prSet presAssocID="{DA633978-7366-4334-AA44-8BA295068C53}" presName="sibTrans" presStyleCnt="0"/>
      <dgm:spPr/>
      <dgm:t>
        <a:bodyPr/>
        <a:lstStyle/>
        <a:p>
          <a:endParaRPr lang="ru-RU"/>
        </a:p>
      </dgm:t>
    </dgm:pt>
    <dgm:pt modelId="{88F3B0A4-E88D-4F62-B1A6-29EEE907E36B}" type="pres">
      <dgm:prSet presAssocID="{D825B8C4-539E-4D78-BDB6-9488CA3CC0D8}" presName="node" presStyleLbl="node1" presStyleIdx="2" presStyleCnt="4" custScaleX="32587" custScaleY="46548" custLinFactNeighborX="39765" custLinFactNeighborY="-757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AC0543-78EA-4493-B568-39DEDB1CB66A}" type="pres">
      <dgm:prSet presAssocID="{1FB18312-D1B2-4485-AC32-A30315E08EE5}" presName="sibTrans" presStyleCnt="0"/>
      <dgm:spPr/>
      <dgm:t>
        <a:bodyPr/>
        <a:lstStyle/>
        <a:p>
          <a:endParaRPr lang="ru-RU"/>
        </a:p>
      </dgm:t>
    </dgm:pt>
    <dgm:pt modelId="{BA8B090E-F1F2-4BAC-93EF-C44DDA5011B0}" type="pres">
      <dgm:prSet presAssocID="{514CD5EA-5012-487E-B053-5B7F932E67C8}" presName="node" presStyleLbl="node1" presStyleIdx="3" presStyleCnt="4" custScaleX="32587" custScaleY="74237" custLinFactNeighborX="-42101" custLinFactNeighborY="-539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9B9D2F-47C7-495E-9377-95CEDD31098B}" type="presOf" srcId="{D825B8C4-539E-4D78-BDB6-9488CA3CC0D8}" destId="{88F3B0A4-E88D-4F62-B1A6-29EEE907E36B}" srcOrd="0" destOrd="0" presId="urn:microsoft.com/office/officeart/2005/8/layout/default#1"/>
    <dgm:cxn modelId="{D4415AB9-43E9-4348-81E2-E6CB59379AC4}" type="presOf" srcId="{514CD5EA-5012-487E-B053-5B7F932E67C8}" destId="{BA8B090E-F1F2-4BAC-93EF-C44DDA5011B0}" srcOrd="0" destOrd="0" presId="urn:microsoft.com/office/officeart/2005/8/layout/default#1"/>
    <dgm:cxn modelId="{559A2C26-FCD5-4FE9-BD3F-7C004866AAAE}" type="presOf" srcId="{D27CCE70-10CF-4A2B-AB8C-1380C603F916}" destId="{9B5233C4-3EC5-4922-834C-066E0124B37A}" srcOrd="0" destOrd="0" presId="urn:microsoft.com/office/officeart/2005/8/layout/default#1"/>
    <dgm:cxn modelId="{8EB9B2DD-BA10-434F-93EF-1AEEBE1579E3}" srcId="{F01BD4B3-526A-4145-83FA-14B96CF9F006}" destId="{01D3656A-927B-40AF-88AB-5E5EE7B25451}" srcOrd="1" destOrd="0" parTransId="{F9199A9A-B858-4EEE-AA5C-65CFDC787A66}" sibTransId="{DA633978-7366-4334-AA44-8BA295068C53}"/>
    <dgm:cxn modelId="{3C126D9C-8354-455D-874C-6BECB98DF18B}" type="presOf" srcId="{01D3656A-927B-40AF-88AB-5E5EE7B25451}" destId="{FF182D0C-CF44-426C-9946-308BF8177370}" srcOrd="0" destOrd="0" presId="urn:microsoft.com/office/officeart/2005/8/layout/default#1"/>
    <dgm:cxn modelId="{34587FAB-BD75-4C64-8814-AE1D4AEDBCD6}" srcId="{F01BD4B3-526A-4145-83FA-14B96CF9F006}" destId="{D27CCE70-10CF-4A2B-AB8C-1380C603F916}" srcOrd="0" destOrd="0" parTransId="{D2AFE890-019D-4DB5-9E6B-BDADFDC42693}" sibTransId="{17F4843E-5213-44A6-8565-A897099323A1}"/>
    <dgm:cxn modelId="{58B185BC-AF73-40AA-8760-AEEDBD4913E8}" type="presOf" srcId="{F01BD4B3-526A-4145-83FA-14B96CF9F006}" destId="{87A36D68-E3CC-4243-ADC0-235DD1D2058E}" srcOrd="0" destOrd="0" presId="urn:microsoft.com/office/officeart/2005/8/layout/default#1"/>
    <dgm:cxn modelId="{DF97CE9C-792E-4107-8F6F-BF8A28571CDA}" srcId="{F01BD4B3-526A-4145-83FA-14B96CF9F006}" destId="{D825B8C4-539E-4D78-BDB6-9488CA3CC0D8}" srcOrd="2" destOrd="0" parTransId="{8C95E8EF-CF70-45F4-BD5E-558566738C7F}" sibTransId="{1FB18312-D1B2-4485-AC32-A30315E08EE5}"/>
    <dgm:cxn modelId="{4F24CDFE-DE3A-4DC3-93FD-652607AE3A33}" srcId="{F01BD4B3-526A-4145-83FA-14B96CF9F006}" destId="{514CD5EA-5012-487E-B053-5B7F932E67C8}" srcOrd="3" destOrd="0" parTransId="{AD6CB09E-C740-4BF0-8BDA-EC5D3799BA43}" sibTransId="{D295E81C-59AE-4471-8AF8-18DB3D2E62C0}"/>
    <dgm:cxn modelId="{5F6BE780-B6EB-44E9-8252-0F9D67C193BD}" type="presParOf" srcId="{87A36D68-E3CC-4243-ADC0-235DD1D2058E}" destId="{9B5233C4-3EC5-4922-834C-066E0124B37A}" srcOrd="0" destOrd="0" presId="urn:microsoft.com/office/officeart/2005/8/layout/default#1"/>
    <dgm:cxn modelId="{FB413CD4-A5EA-46E4-80D6-75D7B7854DB2}" type="presParOf" srcId="{87A36D68-E3CC-4243-ADC0-235DD1D2058E}" destId="{7C685862-406F-40A1-9E52-B54FE8339D00}" srcOrd="1" destOrd="0" presId="urn:microsoft.com/office/officeart/2005/8/layout/default#1"/>
    <dgm:cxn modelId="{309C23BB-501D-48F3-B9E6-83463757F26B}" type="presParOf" srcId="{87A36D68-E3CC-4243-ADC0-235DD1D2058E}" destId="{FF182D0C-CF44-426C-9946-308BF8177370}" srcOrd="2" destOrd="0" presId="urn:microsoft.com/office/officeart/2005/8/layout/default#1"/>
    <dgm:cxn modelId="{E9AFD071-D847-4F94-9B4A-C9DE9E820CE7}" type="presParOf" srcId="{87A36D68-E3CC-4243-ADC0-235DD1D2058E}" destId="{EAFD28B6-AD72-4757-AFCE-E18DFBA41E70}" srcOrd="3" destOrd="0" presId="urn:microsoft.com/office/officeart/2005/8/layout/default#1"/>
    <dgm:cxn modelId="{07A14D45-1144-4D5B-961E-87C1CB28A624}" type="presParOf" srcId="{87A36D68-E3CC-4243-ADC0-235DD1D2058E}" destId="{88F3B0A4-E88D-4F62-B1A6-29EEE907E36B}" srcOrd="4" destOrd="0" presId="urn:microsoft.com/office/officeart/2005/8/layout/default#1"/>
    <dgm:cxn modelId="{612130B7-5DCF-4E79-ABE7-C16F558C7921}" type="presParOf" srcId="{87A36D68-E3CC-4243-ADC0-235DD1D2058E}" destId="{AAAC0543-78EA-4493-B568-39DEDB1CB66A}" srcOrd="5" destOrd="0" presId="urn:microsoft.com/office/officeart/2005/8/layout/default#1"/>
    <dgm:cxn modelId="{12CAE2D0-2112-431A-BC36-30B541908384}" type="presParOf" srcId="{87A36D68-E3CC-4243-ADC0-235DD1D2058E}" destId="{BA8B090E-F1F2-4BAC-93EF-C44DDA5011B0}" srcOrd="6" destOrd="0" presId="urn:microsoft.com/office/officeart/2005/8/layout/default#1"/>
  </dgm:cxnLst>
  <dgm:bg>
    <a:solidFill>
      <a:srgbClr val="ECFBC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E27F6E-D744-4E88-A051-64D839EE3CCA}">
      <dsp:nvSpPr>
        <dsp:cNvPr id="0" name=""/>
        <dsp:cNvSpPr/>
      </dsp:nvSpPr>
      <dsp:spPr>
        <a:xfrm>
          <a:off x="1673" y="149576"/>
          <a:ext cx="3569001" cy="4525382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762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Глобальный ценностный кризис, ведущий к утрате традиционных духовно-нравственных ориентиров и моральных принципов</a:t>
          </a:r>
          <a:endParaRPr lang="ru-RU" sz="2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06205" y="254108"/>
        <a:ext cx="3359937" cy="4316318"/>
      </dsp:txXfrm>
    </dsp:sp>
    <dsp:sp modelId="{110C119C-00FD-49C4-8BB9-3213A2A5935B}">
      <dsp:nvSpPr>
        <dsp:cNvPr id="0" name=""/>
        <dsp:cNvSpPr/>
      </dsp:nvSpPr>
      <dsp:spPr>
        <a:xfrm>
          <a:off x="3787243" y="1969711"/>
          <a:ext cx="1037292" cy="885112"/>
        </a:xfrm>
        <a:prstGeom prst="rightArrow">
          <a:avLst>
            <a:gd name="adj1" fmla="val 60000"/>
            <a:gd name="adj2" fmla="val 50000"/>
          </a:avLst>
        </a:prstGeom>
        <a:solidFill>
          <a:srgbClr val="92D050"/>
        </a:solidFill>
        <a:ln w="76200">
          <a:solidFill>
            <a:srgbClr val="00B050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000" kern="1200"/>
        </a:p>
      </dsp:txBody>
      <dsp:txXfrm>
        <a:off x="3787243" y="2146733"/>
        <a:ext cx="771758" cy="531068"/>
      </dsp:txXfrm>
    </dsp:sp>
    <dsp:sp modelId="{BD92246E-C601-461E-88F2-8C6F285406DE}">
      <dsp:nvSpPr>
        <dsp:cNvPr id="0" name=""/>
        <dsp:cNvSpPr/>
      </dsp:nvSpPr>
      <dsp:spPr>
        <a:xfrm>
          <a:off x="4998276" y="56127"/>
          <a:ext cx="3569001" cy="4712281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762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Указ Президента РФ     от 09.11.2022 г. № 809 «Об утверждении Основ государственной политики по сохранению и укреплению традиционных российских        духовно-нравственных ценностей»</a:t>
          </a:r>
          <a:endParaRPr lang="ru-RU" sz="2400" b="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5102808" y="160659"/>
        <a:ext cx="3359937" cy="4503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8A0D85-F3D7-482F-938F-A78806E43149}">
      <dsp:nvSpPr>
        <dsp:cNvPr id="0" name=""/>
        <dsp:cNvSpPr/>
      </dsp:nvSpPr>
      <dsp:spPr>
        <a:xfrm>
          <a:off x="81598" y="121525"/>
          <a:ext cx="4347584" cy="1435538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762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Распространение деструктивной идеологии  риски: </a:t>
          </a:r>
          <a:endParaRPr lang="ru-RU" sz="2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51675" y="191602"/>
        <a:ext cx="4207430" cy="1295384"/>
      </dsp:txXfrm>
    </dsp:sp>
    <dsp:sp modelId="{B35E70AC-D960-406E-A4F7-C2256D94F8D2}">
      <dsp:nvSpPr>
        <dsp:cNvPr id="0" name=""/>
        <dsp:cNvSpPr/>
      </dsp:nvSpPr>
      <dsp:spPr>
        <a:xfrm rot="21576656">
          <a:off x="4429166" y="819585"/>
          <a:ext cx="145747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457479" y="0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F054F1-F4D5-404C-BD38-1CC26D5F6340}">
      <dsp:nvSpPr>
        <dsp:cNvPr id="0" name=""/>
        <dsp:cNvSpPr/>
      </dsp:nvSpPr>
      <dsp:spPr>
        <a:xfrm>
          <a:off x="5886628" y="193536"/>
          <a:ext cx="2658154" cy="122415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762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искажение исторической правды</a:t>
          </a:r>
          <a:endParaRPr lang="ru-RU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5946386" y="253294"/>
        <a:ext cx="2538638" cy="1104634"/>
      </dsp:txXfrm>
    </dsp:sp>
    <dsp:sp modelId="{A2DF28D0-8C91-4B3B-9410-58FD6F435776}">
      <dsp:nvSpPr>
        <dsp:cNvPr id="0" name=""/>
        <dsp:cNvSpPr/>
      </dsp:nvSpPr>
      <dsp:spPr>
        <a:xfrm rot="1029287">
          <a:off x="4395252" y="1735267"/>
          <a:ext cx="152533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25330" y="0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6EC5A5-310A-4CAA-9ABB-EBB3E8CB0B38}">
      <dsp:nvSpPr>
        <dsp:cNvPr id="0" name=""/>
        <dsp:cNvSpPr/>
      </dsp:nvSpPr>
      <dsp:spPr>
        <a:xfrm>
          <a:off x="5886653" y="1705695"/>
          <a:ext cx="2613689" cy="131586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762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ослабление общероссийской гражданской идентичности</a:t>
          </a:r>
          <a:endParaRPr lang="ru-RU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5950888" y="1769930"/>
        <a:ext cx="2485219" cy="1187390"/>
      </dsp:txXfrm>
    </dsp:sp>
    <dsp:sp modelId="{EAED2D5E-ECC8-4CDF-8127-F1B6784C4991}">
      <dsp:nvSpPr>
        <dsp:cNvPr id="0" name=""/>
        <dsp:cNvSpPr/>
      </dsp:nvSpPr>
      <dsp:spPr>
        <a:xfrm rot="1934690">
          <a:off x="3132362" y="2459476"/>
          <a:ext cx="33827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382743" y="0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43C060-B30E-4E99-A048-4131A83F3481}">
      <dsp:nvSpPr>
        <dsp:cNvPr id="0" name=""/>
        <dsp:cNvSpPr/>
      </dsp:nvSpPr>
      <dsp:spPr>
        <a:xfrm>
          <a:off x="6012649" y="3361888"/>
          <a:ext cx="2455018" cy="1243867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762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подрыв доверия     к институтам государства</a:t>
          </a:r>
          <a:endParaRPr lang="ru-RU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073370" y="3422609"/>
        <a:ext cx="2333576" cy="1122425"/>
      </dsp:txXfrm>
    </dsp:sp>
    <dsp:sp modelId="{FABD4873-FD7C-461A-BEFF-45D9697FF047}">
      <dsp:nvSpPr>
        <dsp:cNvPr id="0" name=""/>
        <dsp:cNvSpPr/>
      </dsp:nvSpPr>
      <dsp:spPr>
        <a:xfrm rot="2801932">
          <a:off x="2195453" y="3262809"/>
          <a:ext cx="468766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87664" y="0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05BB52-05CA-4126-ABBD-B0983B9E833A}">
      <dsp:nvSpPr>
        <dsp:cNvPr id="0" name=""/>
        <dsp:cNvSpPr/>
      </dsp:nvSpPr>
      <dsp:spPr>
        <a:xfrm>
          <a:off x="5400595" y="4968555"/>
          <a:ext cx="2702475" cy="1284118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762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антиобщественные стереотипы поведения</a:t>
          </a:r>
          <a:endParaRPr lang="ru-RU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5463280" y="5031240"/>
        <a:ext cx="2577105" cy="1158748"/>
      </dsp:txXfrm>
    </dsp:sp>
    <dsp:sp modelId="{9301DBCC-C9E6-47AD-996D-03A891510D32}">
      <dsp:nvSpPr>
        <dsp:cNvPr id="0" name=""/>
        <dsp:cNvSpPr/>
      </dsp:nvSpPr>
      <dsp:spPr>
        <a:xfrm rot="4454949">
          <a:off x="1139380" y="3298818"/>
          <a:ext cx="361941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19412" y="0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48593A-350C-419F-AD63-319204F3A2B5}">
      <dsp:nvSpPr>
        <dsp:cNvPr id="0" name=""/>
        <dsp:cNvSpPr/>
      </dsp:nvSpPr>
      <dsp:spPr>
        <a:xfrm>
          <a:off x="2196229" y="5040572"/>
          <a:ext cx="2841942" cy="1254127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762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социокультурное расслоение общества</a:t>
          </a:r>
          <a:endParaRPr lang="ru-RU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257450" y="5101793"/>
        <a:ext cx="2719500" cy="1131685"/>
      </dsp:txXfrm>
    </dsp:sp>
    <dsp:sp modelId="{1CF2E7C2-B53A-455E-AF90-71CFE7F4F961}">
      <dsp:nvSpPr>
        <dsp:cNvPr id="0" name=""/>
        <dsp:cNvSpPr/>
      </dsp:nvSpPr>
      <dsp:spPr>
        <a:xfrm rot="6170207">
          <a:off x="766038" y="2614734"/>
          <a:ext cx="216956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169565" y="0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D2D8CF-68F8-42B7-9BFE-E721CADA8F54}">
      <dsp:nvSpPr>
        <dsp:cNvPr id="0" name=""/>
        <dsp:cNvSpPr/>
      </dsp:nvSpPr>
      <dsp:spPr>
        <a:xfrm>
          <a:off x="216030" y="3672405"/>
          <a:ext cx="2520254" cy="1173060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762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вред нравственному здоровью людей </a:t>
          </a:r>
          <a:endParaRPr lang="ru-RU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73294" y="3729669"/>
        <a:ext cx="2405726" cy="1058532"/>
      </dsp:txXfrm>
    </dsp:sp>
    <dsp:sp modelId="{765F136D-F923-4287-ACF4-6BC408BB6A81}">
      <dsp:nvSpPr>
        <dsp:cNvPr id="0" name=""/>
        <dsp:cNvSpPr/>
      </dsp:nvSpPr>
      <dsp:spPr>
        <a:xfrm rot="6907285">
          <a:off x="1387681" y="1894656"/>
          <a:ext cx="7457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5721" y="0"/>
              </a:lnTo>
            </a:path>
          </a:pathLst>
        </a:custGeom>
        <a:noFill/>
        <a:ln w="5715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0B3926-0CA0-4E39-8FDC-C8461A8E0869}">
      <dsp:nvSpPr>
        <dsp:cNvPr id="0" name=""/>
        <dsp:cNvSpPr/>
      </dsp:nvSpPr>
      <dsp:spPr>
        <a:xfrm>
          <a:off x="144014" y="2232248"/>
          <a:ext cx="2433945" cy="1029075"/>
        </a:xfrm>
        <a:prstGeom prst="round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762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саморазрушение общества</a:t>
          </a:r>
          <a:endParaRPr lang="ru-RU" sz="20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94249" y="2282483"/>
        <a:ext cx="2333475" cy="928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0FE505-476C-4971-9133-96D8BADC7B8D}">
      <dsp:nvSpPr>
        <dsp:cNvPr id="0" name=""/>
        <dsp:cNvSpPr/>
      </dsp:nvSpPr>
      <dsp:spPr>
        <a:xfrm>
          <a:off x="-7730216" y="-1182318"/>
          <a:ext cx="9207189" cy="9207189"/>
        </a:xfrm>
        <a:prstGeom prst="blockArc">
          <a:avLst>
            <a:gd name="adj1" fmla="val 18900000"/>
            <a:gd name="adj2" fmla="val 2700000"/>
            <a:gd name="adj3" fmla="val 23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E45487-D0DC-43A0-A5F9-EC722C399CD3}">
      <dsp:nvSpPr>
        <dsp:cNvPr id="0" name=""/>
        <dsp:cNvSpPr/>
      </dsp:nvSpPr>
      <dsp:spPr>
        <a:xfrm>
          <a:off x="480005" y="278695"/>
          <a:ext cx="7673047" cy="686585"/>
        </a:xfrm>
        <a:prstGeom prst="rect">
          <a:avLst/>
        </a:prstGeom>
        <a:gradFill rotWithShape="1">
          <a:gsLst>
            <a:gs pos="28000">
              <a:schemeClr val="accent3">
                <a:tint val="18000"/>
                <a:satMod val="120000"/>
                <a:lumMod val="88000"/>
              </a:schemeClr>
            </a:gs>
            <a:gs pos="100000">
              <a:schemeClr val="accent3"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 cap="flat" cmpd="sng" algn="ctr">
          <a:solidFill>
            <a:srgbClr val="00B05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9359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Патриотическое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природа, Родина.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480005" y="278695"/>
        <a:ext cx="7673047" cy="686585"/>
      </dsp:txXfrm>
    </dsp:sp>
    <dsp:sp modelId="{431C95CA-6D13-46BC-A01A-4AE78534EA39}">
      <dsp:nvSpPr>
        <dsp:cNvPr id="0" name=""/>
        <dsp:cNvSpPr/>
      </dsp:nvSpPr>
      <dsp:spPr>
        <a:xfrm>
          <a:off x="91348" y="233331"/>
          <a:ext cx="777313" cy="777313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5F6429-0BFD-45A6-BA5E-98BB436FC7F3}">
      <dsp:nvSpPr>
        <dsp:cNvPr id="0" name=""/>
        <dsp:cNvSpPr/>
      </dsp:nvSpPr>
      <dsp:spPr>
        <a:xfrm>
          <a:off x="1043147" y="1204143"/>
          <a:ext cx="7109905" cy="702337"/>
        </a:xfrm>
        <a:prstGeom prst="rect">
          <a:avLst/>
        </a:prstGeom>
        <a:gradFill rotWithShape="1">
          <a:gsLst>
            <a:gs pos="28000">
              <a:schemeClr val="accent3">
                <a:tint val="18000"/>
                <a:satMod val="120000"/>
                <a:lumMod val="88000"/>
              </a:schemeClr>
            </a:gs>
            <a:gs pos="100000">
              <a:schemeClr val="accent3"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 cap="flat" cmpd="sng" algn="ctr">
          <a:solidFill>
            <a:srgbClr val="00B05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9359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Духовно- нравственное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жизнь, милосердие, добро.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1043147" y="1204143"/>
        <a:ext cx="7109905" cy="702337"/>
      </dsp:txXfrm>
    </dsp:sp>
    <dsp:sp modelId="{7900334A-323F-4EA2-A935-B099651C2851}">
      <dsp:nvSpPr>
        <dsp:cNvPr id="0" name=""/>
        <dsp:cNvSpPr/>
      </dsp:nvSpPr>
      <dsp:spPr>
        <a:xfrm>
          <a:off x="654490" y="1166655"/>
          <a:ext cx="777313" cy="777313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9D6B0-A629-4336-8B37-AB71E92ED24D}">
      <dsp:nvSpPr>
        <dsp:cNvPr id="0" name=""/>
        <dsp:cNvSpPr/>
      </dsp:nvSpPr>
      <dsp:spPr>
        <a:xfrm>
          <a:off x="1351746" y="1994397"/>
          <a:ext cx="6801306" cy="987107"/>
        </a:xfrm>
        <a:prstGeom prst="rect">
          <a:avLst/>
        </a:prstGeom>
        <a:gradFill rotWithShape="1">
          <a:gsLst>
            <a:gs pos="28000">
              <a:schemeClr val="accent3">
                <a:tint val="18000"/>
                <a:satMod val="120000"/>
                <a:lumMod val="88000"/>
              </a:schemeClr>
            </a:gs>
            <a:gs pos="100000">
              <a:schemeClr val="accent3"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 cap="flat" cmpd="sng" algn="ctr">
          <a:solidFill>
            <a:srgbClr val="00B05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9359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Социальное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семья, дружба, человек, сотрудничество.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1351746" y="1994397"/>
        <a:ext cx="6801306" cy="987107"/>
      </dsp:txXfrm>
    </dsp:sp>
    <dsp:sp modelId="{423CB28B-1008-4FAF-944D-EA9363E0E956}">
      <dsp:nvSpPr>
        <dsp:cNvPr id="0" name=""/>
        <dsp:cNvSpPr/>
      </dsp:nvSpPr>
      <dsp:spPr>
        <a:xfrm>
          <a:off x="963089" y="2099294"/>
          <a:ext cx="777313" cy="777313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E8EEC-749B-4462-92CF-81760F398227}">
      <dsp:nvSpPr>
        <dsp:cNvPr id="0" name=""/>
        <dsp:cNvSpPr/>
      </dsp:nvSpPr>
      <dsp:spPr>
        <a:xfrm>
          <a:off x="1450278" y="3068960"/>
          <a:ext cx="6702774" cy="704631"/>
        </a:xfrm>
        <a:prstGeom prst="rect">
          <a:avLst/>
        </a:prstGeom>
        <a:gradFill rotWithShape="1">
          <a:gsLst>
            <a:gs pos="28000">
              <a:schemeClr val="accent3">
                <a:tint val="18000"/>
                <a:satMod val="120000"/>
                <a:lumMod val="88000"/>
              </a:schemeClr>
            </a:gs>
            <a:gs pos="100000">
              <a:schemeClr val="accent3"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 cap="flat" cmpd="sng" algn="ctr">
          <a:solidFill>
            <a:srgbClr val="00B05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9359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Познавательное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познание.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1450278" y="3068960"/>
        <a:ext cx="6702774" cy="704631"/>
      </dsp:txXfrm>
    </dsp:sp>
    <dsp:sp modelId="{06A7E252-5B9F-4ED2-BC6F-D26CAFCDC439}">
      <dsp:nvSpPr>
        <dsp:cNvPr id="0" name=""/>
        <dsp:cNvSpPr/>
      </dsp:nvSpPr>
      <dsp:spPr>
        <a:xfrm>
          <a:off x="1061621" y="3032619"/>
          <a:ext cx="777313" cy="777313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322247-7BE0-42B3-82D2-B13DBDFBCB8A}">
      <dsp:nvSpPr>
        <dsp:cNvPr id="0" name=""/>
        <dsp:cNvSpPr/>
      </dsp:nvSpPr>
      <dsp:spPr>
        <a:xfrm>
          <a:off x="1351746" y="4027058"/>
          <a:ext cx="6801306" cy="655082"/>
        </a:xfrm>
        <a:prstGeom prst="rect">
          <a:avLst/>
        </a:prstGeom>
        <a:gradFill rotWithShape="1">
          <a:gsLst>
            <a:gs pos="28000">
              <a:schemeClr val="accent3">
                <a:tint val="18000"/>
                <a:satMod val="120000"/>
                <a:lumMod val="88000"/>
              </a:schemeClr>
            </a:gs>
            <a:gs pos="100000">
              <a:schemeClr val="accent3"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 cap="flat" cmpd="sng" algn="ctr">
          <a:solidFill>
            <a:srgbClr val="00B05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9359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Физическое и оздоровительное Ценности: жизнь и здоровье.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1351746" y="4027058"/>
        <a:ext cx="6801306" cy="655082"/>
      </dsp:txXfrm>
    </dsp:sp>
    <dsp:sp modelId="{2581ADB7-B547-4BFD-908F-0AB788FE9DC7}">
      <dsp:nvSpPr>
        <dsp:cNvPr id="0" name=""/>
        <dsp:cNvSpPr/>
      </dsp:nvSpPr>
      <dsp:spPr>
        <a:xfrm>
          <a:off x="963089" y="3965943"/>
          <a:ext cx="777313" cy="777313"/>
        </a:xfrm>
        <a:prstGeom prst="ellipse">
          <a:avLst/>
        </a:prstGeom>
        <a:solidFill>
          <a:srgbClr val="92D050"/>
        </a:solidFill>
        <a:ln w="381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605900-6CBB-42E4-B98B-2D57D37764FF}">
      <dsp:nvSpPr>
        <dsp:cNvPr id="0" name=""/>
        <dsp:cNvSpPr/>
      </dsp:nvSpPr>
      <dsp:spPr>
        <a:xfrm>
          <a:off x="1043147" y="4976314"/>
          <a:ext cx="7109905" cy="621851"/>
        </a:xfrm>
        <a:prstGeom prst="rect">
          <a:avLst/>
        </a:prstGeom>
        <a:solidFill>
          <a:srgbClr val="ECFBC1"/>
        </a:solidFill>
        <a:ln w="15875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59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Трудовое 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труд.</a:t>
          </a:r>
        </a:p>
      </dsp:txBody>
      <dsp:txXfrm>
        <a:off x="1043147" y="4976314"/>
        <a:ext cx="7109905" cy="621851"/>
      </dsp:txXfrm>
    </dsp:sp>
    <dsp:sp modelId="{91A20471-6FA4-476B-8C3B-DCD726C4DDC9}">
      <dsp:nvSpPr>
        <dsp:cNvPr id="0" name=""/>
        <dsp:cNvSpPr/>
      </dsp:nvSpPr>
      <dsp:spPr>
        <a:xfrm>
          <a:off x="654490" y="4898582"/>
          <a:ext cx="777313" cy="777313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BCC85A-2EFB-43B5-9E37-8A6B51FA8E56}">
      <dsp:nvSpPr>
        <dsp:cNvPr id="0" name=""/>
        <dsp:cNvSpPr/>
      </dsp:nvSpPr>
      <dsp:spPr>
        <a:xfrm>
          <a:off x="480005" y="5909638"/>
          <a:ext cx="7673047" cy="621851"/>
        </a:xfrm>
        <a:prstGeom prst="rect">
          <a:avLst/>
        </a:prstGeom>
        <a:solidFill>
          <a:srgbClr val="ECFBC1"/>
        </a:solidFill>
        <a:ln w="15875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3594" tIns="60960" rIns="60960" bIns="6096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Эстетическое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Ценности: культура, красота.</a:t>
          </a:r>
        </a:p>
      </dsp:txBody>
      <dsp:txXfrm>
        <a:off x="480005" y="5909638"/>
        <a:ext cx="7673047" cy="621851"/>
      </dsp:txXfrm>
    </dsp:sp>
    <dsp:sp modelId="{0F7A7C05-75D3-4E19-8C4E-3E230BB256B1}">
      <dsp:nvSpPr>
        <dsp:cNvPr id="0" name=""/>
        <dsp:cNvSpPr/>
      </dsp:nvSpPr>
      <dsp:spPr>
        <a:xfrm>
          <a:off x="91348" y="5831907"/>
          <a:ext cx="777313" cy="777313"/>
        </a:xfrm>
        <a:prstGeom prst="ellipse">
          <a:avLst/>
        </a:prstGeom>
        <a:solidFill>
          <a:srgbClr val="92D050"/>
        </a:solidFill>
        <a:ln w="15875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9072DB-E7F5-4C65-AA1F-F9EC168FC72E}">
      <dsp:nvSpPr>
        <dsp:cNvPr id="0" name=""/>
        <dsp:cNvSpPr/>
      </dsp:nvSpPr>
      <dsp:spPr>
        <a:xfrm rot="10800000">
          <a:off x="720059" y="1597"/>
          <a:ext cx="7899928" cy="928628"/>
        </a:xfrm>
        <a:prstGeom prst="homePlat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950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Социально – коммуникативное развитие</a:t>
          </a:r>
          <a:endParaRPr lang="ru-RU" sz="2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952216" y="1597"/>
        <a:ext cx="7667771" cy="928628"/>
      </dsp:txXfrm>
    </dsp:sp>
    <dsp:sp modelId="{B959596E-C4C9-451D-8E12-C68A63367D10}">
      <dsp:nvSpPr>
        <dsp:cNvPr id="0" name=""/>
        <dsp:cNvSpPr/>
      </dsp:nvSpPr>
      <dsp:spPr>
        <a:xfrm>
          <a:off x="0" y="75404"/>
          <a:ext cx="928628" cy="928628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5FE84DF-43A8-4D41-A48B-D03355469644}">
      <dsp:nvSpPr>
        <dsp:cNvPr id="0" name=""/>
        <dsp:cNvSpPr/>
      </dsp:nvSpPr>
      <dsp:spPr>
        <a:xfrm rot="10800000">
          <a:off x="720088" y="1182485"/>
          <a:ext cx="7896653" cy="928628"/>
        </a:xfrm>
        <a:prstGeom prst="homePlat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950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Познавательное развитие</a:t>
          </a:r>
          <a:endParaRPr lang="ru-RU" sz="2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952245" y="1182485"/>
        <a:ext cx="7664496" cy="928628"/>
      </dsp:txXfrm>
    </dsp:sp>
    <dsp:sp modelId="{B2261CE6-FEEE-4A97-B3C0-F683267A2366}">
      <dsp:nvSpPr>
        <dsp:cNvPr id="0" name=""/>
        <dsp:cNvSpPr/>
      </dsp:nvSpPr>
      <dsp:spPr>
        <a:xfrm>
          <a:off x="0" y="1256293"/>
          <a:ext cx="928628" cy="928628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01681215-29CB-4033-97CA-17E1A249A512}">
      <dsp:nvSpPr>
        <dsp:cNvPr id="0" name=""/>
        <dsp:cNvSpPr/>
      </dsp:nvSpPr>
      <dsp:spPr>
        <a:xfrm rot="10800000">
          <a:off x="720057" y="2437172"/>
          <a:ext cx="7920902" cy="928628"/>
        </a:xfrm>
        <a:prstGeom prst="homePlat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950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Речевое развитие</a:t>
          </a:r>
          <a:endParaRPr lang="ru-RU" sz="2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952214" y="2437172"/>
        <a:ext cx="7688745" cy="928628"/>
      </dsp:txXfrm>
    </dsp:sp>
    <dsp:sp modelId="{35190BAD-0737-48C3-B575-8F0A2807297F}">
      <dsp:nvSpPr>
        <dsp:cNvPr id="0" name=""/>
        <dsp:cNvSpPr/>
      </dsp:nvSpPr>
      <dsp:spPr>
        <a:xfrm>
          <a:off x="0" y="2437172"/>
          <a:ext cx="928628" cy="928628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0AAEBC5-4B1A-4BF6-A58E-A6E32B5F7544}">
      <dsp:nvSpPr>
        <dsp:cNvPr id="0" name=""/>
        <dsp:cNvSpPr/>
      </dsp:nvSpPr>
      <dsp:spPr>
        <a:xfrm rot="10800000">
          <a:off x="741088" y="3618386"/>
          <a:ext cx="7899871" cy="928628"/>
        </a:xfrm>
        <a:prstGeom prst="homePlat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950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Художественно – эстетическое развитие</a:t>
          </a:r>
          <a:endParaRPr lang="ru-RU" sz="2800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 rot="10800000">
        <a:off x="973245" y="3618386"/>
        <a:ext cx="7667714" cy="928628"/>
      </dsp:txXfrm>
    </dsp:sp>
    <dsp:sp modelId="{AA105468-7DA1-4752-9DEB-04BC40FD7A2A}">
      <dsp:nvSpPr>
        <dsp:cNvPr id="0" name=""/>
        <dsp:cNvSpPr/>
      </dsp:nvSpPr>
      <dsp:spPr>
        <a:xfrm>
          <a:off x="37674" y="3692184"/>
          <a:ext cx="928628" cy="928628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20CB42B-D798-4F40-B3F7-094FBA6A0E8A}">
      <dsp:nvSpPr>
        <dsp:cNvPr id="0" name=""/>
        <dsp:cNvSpPr/>
      </dsp:nvSpPr>
      <dsp:spPr>
        <a:xfrm rot="10800000">
          <a:off x="648116" y="4799265"/>
          <a:ext cx="7920844" cy="928628"/>
        </a:xfrm>
        <a:prstGeom prst="homePlate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00B0F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9500" tIns="106680" rIns="199136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80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Физическое развитие</a:t>
          </a:r>
        </a:p>
      </dsp:txBody>
      <dsp:txXfrm rot="10800000">
        <a:off x="880273" y="4799265"/>
        <a:ext cx="7688687" cy="928628"/>
      </dsp:txXfrm>
    </dsp:sp>
    <dsp:sp modelId="{734A7717-2DC6-444D-A9A5-81DB843FB43A}">
      <dsp:nvSpPr>
        <dsp:cNvPr id="0" name=""/>
        <dsp:cNvSpPr/>
      </dsp:nvSpPr>
      <dsp:spPr>
        <a:xfrm>
          <a:off x="0" y="4799265"/>
          <a:ext cx="928628" cy="928628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6F2B9F-0338-4C05-9736-33DF01811561}">
      <dsp:nvSpPr>
        <dsp:cNvPr id="0" name=""/>
        <dsp:cNvSpPr/>
      </dsp:nvSpPr>
      <dsp:spPr>
        <a:xfrm>
          <a:off x="0" y="0"/>
          <a:ext cx="8856823" cy="1322162"/>
        </a:xfrm>
        <a:prstGeom prst="roundRect">
          <a:avLst>
            <a:gd name="adj" fmla="val 10000"/>
          </a:avLst>
        </a:prstGeom>
        <a:solidFill>
          <a:srgbClr val="ECFBC1"/>
        </a:solidFill>
        <a:ln w="38100" cap="flat" cmpd="sng" algn="ctr">
          <a:solidFill>
            <a:srgbClr val="00B05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входит в организационный раздел Федеральной программы;  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1903580" y="0"/>
        <a:ext cx="6953242" cy="1322162"/>
      </dsp:txXfrm>
    </dsp:sp>
    <dsp:sp modelId="{99A92603-3B88-4AF1-BB3D-ED91AD04E09C}">
      <dsp:nvSpPr>
        <dsp:cNvPr id="0" name=""/>
        <dsp:cNvSpPr/>
      </dsp:nvSpPr>
      <dsp:spPr>
        <a:xfrm>
          <a:off x="132216" y="132216"/>
          <a:ext cx="1771364" cy="10577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D5C776-3281-4A7D-9812-FCA9672A7DFE}">
      <dsp:nvSpPr>
        <dsp:cNvPr id="0" name=""/>
        <dsp:cNvSpPr/>
      </dsp:nvSpPr>
      <dsp:spPr>
        <a:xfrm>
          <a:off x="0" y="1454378"/>
          <a:ext cx="8856823" cy="1322162"/>
        </a:xfrm>
        <a:prstGeom prst="roundRect">
          <a:avLst>
            <a:gd name="adj" fmla="val 10000"/>
          </a:avLst>
        </a:prstGeom>
        <a:solidFill>
          <a:srgbClr val="ECFBC1"/>
        </a:solidFill>
        <a:ln w="38100" cap="flat" cmpd="sng" algn="ctr">
          <a:solidFill>
            <a:srgbClr val="00B05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предполагает единство решения задач воспитания, обучения и развития ребенка в режимных процессах и образовательной деятельности;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1903580" y="1454378"/>
        <a:ext cx="6953242" cy="1322162"/>
      </dsp:txXfrm>
    </dsp:sp>
    <dsp:sp modelId="{BB6C078F-A50A-4B9F-B712-1F8B93622EB9}">
      <dsp:nvSpPr>
        <dsp:cNvPr id="0" name=""/>
        <dsp:cNvSpPr/>
      </dsp:nvSpPr>
      <dsp:spPr>
        <a:xfrm>
          <a:off x="132216" y="1586595"/>
          <a:ext cx="1771364" cy="10577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71A4B9-A4C6-49B0-8661-29C54ECF6B91}">
      <dsp:nvSpPr>
        <dsp:cNvPr id="0" name=""/>
        <dsp:cNvSpPr/>
      </dsp:nvSpPr>
      <dsp:spPr>
        <a:xfrm>
          <a:off x="0" y="2908757"/>
          <a:ext cx="8856823" cy="1322162"/>
        </a:xfrm>
        <a:prstGeom prst="roundRect">
          <a:avLst>
            <a:gd name="adj" fmla="val 10000"/>
          </a:avLst>
        </a:prstGeom>
        <a:solidFill>
          <a:srgbClr val="ECFBC1"/>
        </a:solidFill>
        <a:ln w="38100" cap="flat" cmpd="sng" algn="ctr">
          <a:solidFill>
            <a:srgbClr val="00B05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является единым для ДОО;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1903580" y="2908757"/>
        <a:ext cx="6953242" cy="1322162"/>
      </dsp:txXfrm>
    </dsp:sp>
    <dsp:sp modelId="{FB6C5065-51C5-425B-A9DA-C24998DB4941}">
      <dsp:nvSpPr>
        <dsp:cNvPr id="0" name=""/>
        <dsp:cNvSpPr/>
      </dsp:nvSpPr>
      <dsp:spPr>
        <a:xfrm>
          <a:off x="132216" y="3040973"/>
          <a:ext cx="1771364" cy="10577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5604C-B92A-4324-A97F-FA30D3731356}">
      <dsp:nvSpPr>
        <dsp:cNvPr id="0" name=""/>
        <dsp:cNvSpPr/>
      </dsp:nvSpPr>
      <dsp:spPr>
        <a:xfrm>
          <a:off x="0" y="4363136"/>
          <a:ext cx="8856823" cy="1322162"/>
        </a:xfrm>
        <a:prstGeom prst="roundRect">
          <a:avLst>
            <a:gd name="adj" fmla="val 10000"/>
          </a:avLst>
        </a:prstGeom>
        <a:solidFill>
          <a:srgbClr val="ECFBC1"/>
        </a:solidFill>
        <a:ln w="38100" cap="flat" cmpd="sng" algn="ctr">
          <a:solidFill>
            <a:srgbClr val="00B05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rPr>
            <a:t>содержит примерный перечень основных государственных и народных праздников, памятных дат; </a:t>
          </a:r>
          <a:endParaRPr lang="ru-RU" sz="2400" b="1" kern="1200" dirty="0">
            <a:ln>
              <a:solidFill>
                <a:schemeClr val="tx2">
                  <a:lumMod val="60000"/>
                  <a:lumOff val="40000"/>
                </a:schemeClr>
              </a:solidFill>
            </a:ln>
            <a:solidFill>
              <a:srgbClr val="0070C0"/>
            </a:solidFill>
            <a:latin typeface="Arial" panose="020B0604020202020204" pitchFamily="34" charset="0"/>
            <a:ea typeface="+mj-ea"/>
            <a:cs typeface="Arial" panose="020B0604020202020204" pitchFamily="34" charset="0"/>
          </a:endParaRPr>
        </a:p>
      </dsp:txBody>
      <dsp:txXfrm>
        <a:off x="1903580" y="4363136"/>
        <a:ext cx="6953242" cy="1322162"/>
      </dsp:txXfrm>
    </dsp:sp>
    <dsp:sp modelId="{00BF582D-CB42-49C5-8D67-A05A25082787}">
      <dsp:nvSpPr>
        <dsp:cNvPr id="0" name=""/>
        <dsp:cNvSpPr/>
      </dsp:nvSpPr>
      <dsp:spPr>
        <a:xfrm>
          <a:off x="132216" y="4495352"/>
          <a:ext cx="1771364" cy="105773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233C4-3EC5-4922-834C-066E0124B37A}">
      <dsp:nvSpPr>
        <dsp:cNvPr id="0" name=""/>
        <dsp:cNvSpPr/>
      </dsp:nvSpPr>
      <dsp:spPr>
        <a:xfrm>
          <a:off x="216041" y="4320483"/>
          <a:ext cx="8422195" cy="2085420"/>
        </a:xfrm>
        <a:prstGeom prst="rect">
          <a:avLst/>
        </a:prstGeom>
        <a:gradFill rotWithShape="1">
          <a:gsLst>
            <a:gs pos="28000">
              <a:schemeClr val="accent1">
                <a:tint val="18000"/>
                <a:satMod val="120000"/>
                <a:lumMod val="88000"/>
              </a:schemeClr>
            </a:gs>
            <a:gs pos="100000">
              <a:schemeClr val="accent1">
                <a:tint val="40000"/>
                <a:satMod val="100000"/>
                <a:lumMod val="78000"/>
              </a:schemeClr>
            </a:gs>
          </a:gsLst>
          <a:lin ang="5400000" scaled="0"/>
        </a:gradFill>
        <a:ln w="76200" cap="flat" cmpd="sng" algn="ctr">
          <a:solidFill>
            <a:srgbClr val="00B0F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Наши дети - это наша старость. Правильное воспитание - это наша счастливая старость, плохое воспитание - это наше будущее горе, это наши слезы, это наша вина перед другими людьми  (А.С. Макаренко)</a:t>
          </a:r>
          <a:endParaRPr lang="ru-RU" sz="28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216041" y="4320483"/>
        <a:ext cx="8422195" cy="2085420"/>
      </dsp:txXfrm>
    </dsp:sp>
    <dsp:sp modelId="{FF182D0C-CF44-426C-9946-308BF8177370}">
      <dsp:nvSpPr>
        <dsp:cNvPr id="0" name=""/>
        <dsp:cNvSpPr/>
      </dsp:nvSpPr>
      <dsp:spPr>
        <a:xfrm>
          <a:off x="216003" y="288034"/>
          <a:ext cx="2449345" cy="1980657"/>
        </a:xfrm>
        <a:prstGeom prst="rect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76200" cap="flat" cmpd="sng" algn="ctr">
          <a:solidFill>
            <a:srgbClr val="00B0F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6003" y="288034"/>
        <a:ext cx="2449345" cy="1980657"/>
      </dsp:txXfrm>
    </dsp:sp>
    <dsp:sp modelId="{88F3B0A4-E88D-4F62-B1A6-29EEE907E36B}">
      <dsp:nvSpPr>
        <dsp:cNvPr id="0" name=""/>
        <dsp:cNvSpPr/>
      </dsp:nvSpPr>
      <dsp:spPr>
        <a:xfrm>
          <a:off x="6192686" y="288011"/>
          <a:ext cx="2449345" cy="2099220"/>
        </a:xfrm>
        <a:prstGeom prst="rect">
          <a:avLst/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76200" cap="flat" cmpd="sng" algn="ctr">
          <a:solidFill>
            <a:srgbClr val="00B0F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192686" y="288011"/>
        <a:ext cx="2449345" cy="2099220"/>
      </dsp:txXfrm>
    </dsp:sp>
    <dsp:sp modelId="{BA8B090E-F1F2-4BAC-93EF-C44DDA5011B0}">
      <dsp:nvSpPr>
        <dsp:cNvPr id="0" name=""/>
        <dsp:cNvSpPr/>
      </dsp:nvSpPr>
      <dsp:spPr>
        <a:xfrm>
          <a:off x="3240348" y="648051"/>
          <a:ext cx="2449345" cy="3347937"/>
        </a:xfrm>
        <a:prstGeom prst="rect">
          <a:avLst/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76200" cap="flat" cmpd="sng" algn="ctr">
          <a:solidFill>
            <a:srgbClr val="00B0F0"/>
          </a:solidFill>
          <a:prstDash val="solid"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>
            <a:solidFill>
              <a:srgbClr val="002060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40348" y="648051"/>
        <a:ext cx="2449345" cy="33479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5328592" cy="115212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Константиненко Ольга Сергеевна, 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старший воспитатель 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высшей квалификационной категории </a:t>
            </a:r>
          </a:p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МБДОУ детский сад №7 «Жемчужинка»</a:t>
            </a:r>
            <a:endParaRPr lang="ru-RU" sz="1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8560568" cy="2592288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ДУХОВНО-НРАВСТВЕННОГО  ВОСПИТАНИЯ ДЕТЕЙ  ДОШКОЛЬНОГО  ВОЗРАСТА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РАЗРЕЗЕ ФЕДЕРАЛЬНОЙ ОБРАЗОВАТЕЛЬНОЙ ПРОГРАММЫ ДОШКОЛЬНОГО ОБРАЗОВАНИЯ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836712"/>
            <a:ext cx="8317432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ПЕДЧАС ПО ВНЕДРЕНИЮ ФОП ДО </a:t>
            </a:r>
            <a:r>
              <a:rPr lang="ru-RU" sz="1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«Воспитание духовно-нравственной культуры у дошкольников  в условиях ФОП и ФГОС  дошкольного образования»</a:t>
            </a:r>
            <a:endParaRPr lang="ru-RU" sz="18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953" b="98223" l="5566" r="9341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4208" y="4437112"/>
            <a:ext cx="2867527" cy="2245077"/>
          </a:xfrm>
          <a:prstGeom prst="rect">
            <a:avLst/>
          </a:prstGeom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86662969"/>
              </p:ext>
            </p:extLst>
          </p:nvPr>
        </p:nvGraphicFramePr>
        <p:xfrm>
          <a:off x="251520" y="908720"/>
          <a:ext cx="8640960" cy="5760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Заголовок 6"/>
          <p:cNvSpPr txBox="1">
            <a:spLocks/>
          </p:cNvSpPr>
          <p:nvPr/>
        </p:nvSpPr>
        <p:spPr>
          <a:xfrm>
            <a:off x="287363" y="0"/>
            <a:ext cx="856895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BF279"/>
                </a:solidFill>
                <a:latin typeface="Arial" pitchFamily="34" charset="0"/>
                <a:cs typeface="Arial" pitchFamily="34" charset="0"/>
              </a:rPr>
              <a:t>Образовательные области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FBF27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6381821"/>
      </p:ext>
    </p:extLst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20708485"/>
              </p:ext>
            </p:extLst>
          </p:nvPr>
        </p:nvGraphicFramePr>
        <p:xfrm>
          <a:off x="107504" y="1052736"/>
          <a:ext cx="8856823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Заголовок 6"/>
          <p:cNvSpPr txBox="1">
            <a:spLocks/>
          </p:cNvSpPr>
          <p:nvPr/>
        </p:nvSpPr>
        <p:spPr>
          <a:xfrm>
            <a:off x="251520" y="0"/>
            <a:ext cx="8568952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BF279"/>
                </a:solidFill>
                <a:latin typeface="Arial" pitchFamily="34" charset="0"/>
                <a:cs typeface="Arial" pitchFamily="34" charset="0"/>
              </a:rPr>
              <a:t>Как строится федеральный календарный план воспитательной работы ДОО? </a:t>
            </a:r>
            <a:endParaRPr lang="ru-RU" sz="2800" b="1" dirty="0">
              <a:ln>
                <a:solidFill>
                  <a:srgbClr val="FFFF00"/>
                </a:solidFill>
              </a:ln>
              <a:solidFill>
                <a:srgbClr val="FBF27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838651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906305369"/>
              </p:ext>
            </p:extLst>
          </p:nvPr>
        </p:nvGraphicFramePr>
        <p:xfrm>
          <a:off x="107504" y="188641"/>
          <a:ext cx="8856984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8375903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45626338"/>
              </p:ext>
            </p:extLst>
          </p:nvPr>
        </p:nvGraphicFramePr>
        <p:xfrm>
          <a:off x="251520" y="908720"/>
          <a:ext cx="8568952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3502312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62819442"/>
              </p:ext>
            </p:extLst>
          </p:nvPr>
        </p:nvGraphicFramePr>
        <p:xfrm>
          <a:off x="179512" y="188640"/>
          <a:ext cx="8784976" cy="6552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Штриховая стрелка вправо 3"/>
          <p:cNvSpPr/>
          <p:nvPr/>
        </p:nvSpPr>
        <p:spPr>
          <a:xfrm>
            <a:off x="827584" y="1196752"/>
            <a:ext cx="1008112" cy="360040"/>
          </a:xfrm>
          <a:prstGeom prst="stripedRightArrow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136508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87363" y="0"/>
            <a:ext cx="856895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ln>
                <a:solidFill>
                  <a:srgbClr val="FFFF00"/>
                </a:solidFill>
              </a:ln>
              <a:solidFill>
                <a:srgbClr val="FBF279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856357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Традиционные ценности </a:t>
            </a:r>
            <a:r>
              <a:rPr lang="ru-RU" sz="3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это нравственные ориентиры, формирующие мировоззрение граждан России, передаваемые от поколения к поколению, лежащие в основе общероссийской гражданской идентичности и единого культурного пространства страны, укрепляющие гражданское единство, нашедшие свое уникальное, самобытное проявление в духовном, историческом и культурном развитии многонационального народа России. </a:t>
            </a:r>
          </a:p>
        </p:txBody>
      </p:sp>
    </p:spTree>
    <p:extLst>
      <p:ext uri="{BB962C8B-B14F-4D97-AF65-F5344CB8AC3E}">
        <p14:creationId xmlns:p14="http://schemas.microsoft.com/office/powerpoint/2010/main" val="734090458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87363" y="0"/>
            <a:ext cx="856895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ln>
                <a:solidFill>
                  <a:srgbClr val="FFFF00"/>
                </a:solidFill>
              </a:ln>
              <a:solidFill>
                <a:srgbClr val="FBF279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80920" cy="576064"/>
          </a:xfrm>
        </p:spPr>
        <p:txBody>
          <a:bodyPr>
            <a:normAutofit fontScale="9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Традиционные ценности: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836713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жизнь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достоинство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права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свободы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человека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патриотизм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гражданственность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служение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Отечеству и ответственность за его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судьбу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высокие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нравственные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идеалы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крепкая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семья, созидательный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труд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приоритет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духовного над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материальным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гуманизм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милосердие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справедливость 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коллективизм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взаимопомощь и 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взаимоуважение,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историческая память и преемственность поколений, единство народов России.</a:t>
            </a:r>
          </a:p>
        </p:txBody>
      </p:sp>
    </p:spTree>
    <p:extLst>
      <p:ext uri="{BB962C8B-B14F-4D97-AF65-F5344CB8AC3E}">
        <p14:creationId xmlns:p14="http://schemas.microsoft.com/office/powerpoint/2010/main" val="28318938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87363" y="0"/>
            <a:ext cx="856895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ln>
                <a:solidFill>
                  <a:srgbClr val="FFFF00"/>
                </a:solidFill>
              </a:ln>
              <a:solidFill>
                <a:srgbClr val="FBF279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68952" cy="50405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0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Функции </a:t>
            </a:r>
            <a:r>
              <a:rPr lang="ru-RU" sz="3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дошкольного уровня образования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3"/>
          </p:nvPr>
        </p:nvSpPr>
        <p:spPr>
          <a:xfrm>
            <a:off x="179512" y="764704"/>
            <a:ext cx="8784976" cy="5904656"/>
          </a:xfrm>
          <a:solidFill>
            <a:srgbClr val="ECFBC1"/>
          </a:solidFill>
        </p:spPr>
        <p:txBody>
          <a:bodyPr>
            <a:normAutofit fontScale="25000" lnSpcReduction="20000"/>
          </a:bodyPr>
          <a:lstStyle/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8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обучение и воспитание ребенка дошкольного возраста как гражданина Российской Федерации, формирование основ его гражданской и культурной идентичности на соответствующем его возрасту содержании доступными средствами; </a:t>
            </a:r>
            <a:endParaRPr lang="ru-RU" sz="8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endParaRPr lang="ru-RU" sz="8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8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</a:t>
            </a:r>
            <a:r>
              <a:rPr lang="ru-RU" sz="8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единого ядра содержания </a:t>
            </a:r>
            <a:r>
              <a:rPr lang="ru-RU" sz="8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ДО, </a:t>
            </a:r>
            <a:r>
              <a:rPr lang="ru-RU" sz="8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ориентирован-ного</a:t>
            </a:r>
            <a:r>
              <a:rPr lang="ru-RU" sz="8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8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приобщение детей к духовно-нравственным и социокультурным ценностям российского народа, воспитание растущего поколения как знающего и любящего историю и культуру своей семьи, большой и малой Родины</a:t>
            </a:r>
            <a:r>
              <a:rPr lang="ru-RU" sz="8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8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8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создание единого федерального образовательного пространства воспитания и развития детей от рождения до поступления в общеобразовательную организацию, обеспечивающего ребенку и его родителям (законным представителям</a:t>
            </a:r>
            <a:r>
              <a:rPr lang="ru-RU" sz="8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sz="8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равные, качественные условия </a:t>
            </a:r>
            <a:r>
              <a:rPr lang="ru-RU" sz="8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 </a:t>
            </a:r>
            <a:r>
              <a:rPr lang="ru-RU" sz="8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вне зависимости от места и региона проживания.</a:t>
            </a:r>
          </a:p>
          <a:p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680366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87363" y="0"/>
            <a:ext cx="856895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ln>
                <a:solidFill>
                  <a:srgbClr val="FFFF00"/>
                </a:solidFill>
              </a:ln>
              <a:solidFill>
                <a:srgbClr val="FBF279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5328592" cy="9087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Цель ФОП ДО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3"/>
          </p:nvPr>
        </p:nvSpPr>
        <p:spPr>
          <a:xfrm>
            <a:off x="1763688" y="908720"/>
            <a:ext cx="7128792" cy="3456384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разностороннее </a:t>
            </a:r>
            <a:r>
              <a:rPr lang="ru-RU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развитие ребенка </a:t>
            </a:r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в </a:t>
            </a:r>
            <a:r>
              <a:rPr lang="ru-RU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период дошкольного детства </a:t>
            </a:r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с </a:t>
            </a:r>
            <a:r>
              <a:rPr lang="ru-RU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учетом возрастных </a:t>
            </a:r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индивидуальных особенностей </a:t>
            </a:r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на </a:t>
            </a:r>
            <a:r>
              <a:rPr lang="ru-RU" sz="30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основе духовно-нравственных ценностей российского народа, исторических и национально-культурных традиций</a:t>
            </a:r>
            <a:r>
              <a:rPr lang="ru-RU" sz="3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dirty="0">
              <a:solidFill>
                <a:srgbClr val="0070C0"/>
              </a:solidFill>
            </a:endParaRP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251520" y="404664"/>
            <a:ext cx="1440160" cy="2376264"/>
          </a:xfrm>
          <a:prstGeom prst="curvedRightArrow">
            <a:avLst/>
          </a:prstGeom>
          <a:solidFill>
            <a:srgbClr val="FFFF00"/>
          </a:solidFill>
          <a:ln w="76200">
            <a:solidFill>
              <a:srgbClr val="FBF2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sadik\Desktop\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4437112"/>
            <a:ext cx="6624736" cy="2255390"/>
          </a:xfrm>
          <a:prstGeom prst="round2SameRect">
            <a:avLst/>
          </a:prstGeom>
          <a:noFill/>
          <a:ln w="76200">
            <a:solidFill>
              <a:srgbClr val="FBF279"/>
            </a:solidFill>
          </a:ln>
        </p:spPr>
      </p:pic>
    </p:spTree>
    <p:extLst>
      <p:ext uri="{BB962C8B-B14F-4D97-AF65-F5344CB8AC3E}">
        <p14:creationId xmlns:p14="http://schemas.microsoft.com/office/powerpoint/2010/main" val="2745211310"/>
      </p:ext>
    </p:extLst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87363" y="0"/>
            <a:ext cx="8568952" cy="908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>
              <a:ln>
                <a:solidFill>
                  <a:srgbClr val="FFFF00"/>
                </a:solidFill>
              </a:ln>
              <a:solidFill>
                <a:srgbClr val="FBF279"/>
              </a:solidFill>
              <a:latin typeface="Arial" panose="020B0604020202020204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764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Каково место Программы воспитания в структуре и содержании Федеральной программы? </a:t>
            </a:r>
          </a:p>
        </p:txBody>
      </p:sp>
      <p:sp>
        <p:nvSpPr>
          <p:cNvPr id="17" name="Объект 16"/>
          <p:cNvSpPr>
            <a:spLocks noGrp="1"/>
          </p:cNvSpPr>
          <p:nvPr>
            <p:ph sz="quarter" idx="13"/>
          </p:nvPr>
        </p:nvSpPr>
        <p:spPr>
          <a:xfrm>
            <a:off x="251520" y="1196752"/>
            <a:ext cx="8640960" cy="4464496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Программа воспитания является обязательной структурной частью Федеральной программы и определяет содержание воспитательной деятельности, направленной на развитие личности, создание условий для социализации детей дошкольного возраста на основе </a:t>
            </a:r>
            <a:r>
              <a:rPr lang="ru-RU" sz="52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социокультурных</a:t>
            </a:r>
            <a:r>
              <a:rPr lang="ru-RU" sz="52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и духовно-нравственных ценностей, принятых в российском обществе</a:t>
            </a:r>
            <a:r>
              <a:rPr lang="ru-RU" sz="5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5211310"/>
      </p:ext>
    </p:extLst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59097517"/>
              </p:ext>
            </p:extLst>
          </p:nvPr>
        </p:nvGraphicFramePr>
        <p:xfrm>
          <a:off x="899598" y="15448"/>
          <a:ext cx="8244401" cy="6842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 rot="16200000">
            <a:off x="-2088736" y="2960945"/>
            <a:ext cx="5184576" cy="792092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spcFirstLastPara="0" vert="horz" wrap="square" lIns="142240" tIns="142240" rIns="142240" bIns="142240" numCol="1" spcCol="1270" anchor="ctr" anchorCtr="0">
            <a:noAutofit/>
          </a:bodyPr>
          <a:lstStyle/>
          <a:p>
            <a:pPr algn="ctr"/>
            <a:r>
              <a:rPr lang="ru-RU" sz="2400" b="1" dirty="0" smtClean="0">
                <a:ln>
                  <a:solidFill>
                    <a:schemeClr val="tx2">
                      <a:lumMod val="60000"/>
                      <a:lumOff val="40000"/>
                    </a:schemeClr>
                  </a:solidFill>
                </a:ln>
                <a:solidFill>
                  <a:srgbClr val="0070C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Направления воспитания</a:t>
            </a:r>
            <a:endParaRPr lang="ru-RU" sz="2400" b="1" dirty="0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  <a:solidFill>
                <a:srgbClr val="0070C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03942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3164</TotalTime>
  <Words>582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Georgia</vt:lpstr>
      <vt:lpstr>Trebuchet MS</vt:lpstr>
      <vt:lpstr>Wingdings</vt:lpstr>
      <vt:lpstr>Воздушный поток</vt:lpstr>
      <vt:lpstr>ЗАДАЧИ  ДУХОВНО-НРАВСТВЕННОГО  ВОСПИТАНИЯ ДЕТЕЙ  ДОШКОЛЬНОГО  ВОЗРАСТА  В РАЗРЕЗЕ ФЕДЕРАЛЬНОЙ ОБРАЗОВАТЕЛЬНОЙ ПРОГРАММЫ ДОШКОЛЬНОГО ОБРАЗОВАНИЯ</vt:lpstr>
      <vt:lpstr>Презентация PowerPoint</vt:lpstr>
      <vt:lpstr>Презентация PowerPoint</vt:lpstr>
      <vt:lpstr>Презентация PowerPoint</vt:lpstr>
      <vt:lpstr>Традиционные ценности:</vt:lpstr>
      <vt:lpstr>Функции дошкольного уровня образования</vt:lpstr>
      <vt:lpstr>Цель ФОП ДО</vt:lpstr>
      <vt:lpstr>Каково место Программы воспитания в структуре и содержании Федеральной программы?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sadik</dc:creator>
  <cp:lastModifiedBy>User</cp:lastModifiedBy>
  <cp:revision>287</cp:revision>
  <dcterms:created xsi:type="dcterms:W3CDTF">2022-09-19T07:34:02Z</dcterms:created>
  <dcterms:modified xsi:type="dcterms:W3CDTF">2024-01-22T14:16:55Z</dcterms:modified>
</cp:coreProperties>
</file>