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9" r:id="rId2"/>
    <p:sldId id="256" r:id="rId3"/>
    <p:sldId id="257" r:id="rId4"/>
    <p:sldId id="275" r:id="rId5"/>
    <p:sldId id="258" r:id="rId6"/>
    <p:sldId id="276" r:id="rId7"/>
    <p:sldId id="259" r:id="rId8"/>
    <p:sldId id="277" r:id="rId9"/>
    <p:sldId id="260" r:id="rId10"/>
    <p:sldId id="278" r:id="rId11"/>
    <p:sldId id="261" r:id="rId12"/>
    <p:sldId id="262" r:id="rId13"/>
    <p:sldId id="270" r:id="rId14"/>
    <p:sldId id="263" r:id="rId15"/>
    <p:sldId id="264" r:id="rId16"/>
    <p:sldId id="265" r:id="rId17"/>
    <p:sldId id="271" r:id="rId18"/>
    <p:sldId id="266" r:id="rId19"/>
    <p:sldId id="272" r:id="rId20"/>
    <p:sldId id="267" r:id="rId21"/>
    <p:sldId id="273" r:id="rId22"/>
    <p:sldId id="268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D14B-B0D4-4DE7-928D-52FF81225BF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03B-9D47-4FD9-BF80-2550A387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2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D14B-B0D4-4DE7-928D-52FF81225BF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03B-9D47-4FD9-BF80-2550A387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5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D14B-B0D4-4DE7-928D-52FF81225BF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03B-9D47-4FD9-BF80-2550A387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7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D14B-B0D4-4DE7-928D-52FF81225BF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03B-9D47-4FD9-BF80-2550A387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2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D14B-B0D4-4DE7-928D-52FF81225BF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03B-9D47-4FD9-BF80-2550A387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7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D14B-B0D4-4DE7-928D-52FF81225BF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03B-9D47-4FD9-BF80-2550A387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0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D14B-B0D4-4DE7-928D-52FF81225BF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03B-9D47-4FD9-BF80-2550A387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4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D14B-B0D4-4DE7-928D-52FF81225BF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03B-9D47-4FD9-BF80-2550A387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6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D14B-B0D4-4DE7-928D-52FF81225BF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03B-9D47-4FD9-BF80-2550A387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4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D14B-B0D4-4DE7-928D-52FF81225BF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03B-9D47-4FD9-BF80-2550A387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D14B-B0D4-4DE7-928D-52FF81225BF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03B-9D47-4FD9-BF80-2550A387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5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ED14B-B0D4-4DE7-928D-52FF81225BFB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5903B-9D47-4FD9-BF80-2550A387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70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16832"/>
            <a:ext cx="9144000" cy="17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60648"/>
            <a:ext cx="85225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62198"/>
            <a:ext cx="8162339" cy="67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89100"/>
            <a:ext cx="8266784" cy="60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6" y="404664"/>
            <a:ext cx="894826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186" y="0"/>
            <a:ext cx="717543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83840"/>
            <a:ext cx="724281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0"/>
            <a:ext cx="7992888" cy="68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61" y="188640"/>
            <a:ext cx="890847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91868"/>
            <a:ext cx="7128792" cy="66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32656"/>
            <a:ext cx="864170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78" y="22804"/>
            <a:ext cx="7013487" cy="673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92119"/>
            <a:ext cx="884628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4664"/>
            <a:ext cx="925091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45085"/>
            <a:ext cx="8486921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233358"/>
            <a:ext cx="8015821" cy="62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688"/>
            <a:ext cx="905540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8809"/>
            <a:ext cx="8415926" cy="664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4544" y="620688"/>
            <a:ext cx="1031033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04664"/>
            <a:ext cx="852823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8435" y="620688"/>
            <a:ext cx="941243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60648"/>
            <a:ext cx="8352928" cy="66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17" y="188640"/>
            <a:ext cx="84511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User</cp:lastModifiedBy>
  <cp:revision>31</cp:revision>
  <dcterms:created xsi:type="dcterms:W3CDTF">2023-02-16T12:50:42Z</dcterms:created>
  <dcterms:modified xsi:type="dcterms:W3CDTF">2023-12-21T21:40:52Z</dcterms:modified>
</cp:coreProperties>
</file>