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Тематический педсовет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Физкультурно-оздоровительная работа в контексте ФГОС ДО»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7488832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Константиненко О.С.</a:t>
            </a:r>
          </a:p>
          <a:p>
            <a:pPr>
              <a:spcBef>
                <a:spcPts val="0"/>
              </a:spcBef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Егорлыкская </a:t>
            </a:r>
          </a:p>
          <a:p>
            <a:pPr>
              <a:spcBef>
                <a:spcPts val="0"/>
              </a:spcBef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2023г.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dnz31uman.at.ua/fiz-ozd/2_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331968" cy="286378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136711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 smtClean="0"/>
              <a:t>детский сад №7 «Жемчужинка»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/>
              <a:t> </a:t>
            </a:r>
            <a:r>
              <a:rPr lang="ru-RU" sz="27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Сознательная, активная деятельность ребенка, характеризующаяся точным и своевременным выполнением заданий, связанных с обязательным для всех играющих правилом - это...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3059832" y="2420888"/>
            <a:ext cx="3024336" cy="158417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Двигательные режим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827584" y="4437112"/>
            <a:ext cx="3024336" cy="158417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Подвижная игра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364088" y="4293096"/>
            <a:ext cx="3024336" cy="158417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Основные движения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/>
              <a:t> 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формой организованного систематического обучения физическим упражнениям является…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ердце 7"/>
          <p:cNvSpPr/>
          <p:nvPr/>
        </p:nvSpPr>
        <p:spPr>
          <a:xfrm>
            <a:off x="611560" y="1844824"/>
            <a:ext cx="2016224" cy="172819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Подвижная игра</a:t>
            </a:r>
            <a:endParaRPr lang="ru-RU" b="1" dirty="0"/>
          </a:p>
        </p:txBody>
      </p:sp>
      <p:sp>
        <p:nvSpPr>
          <p:cNvPr id="9" name="Сердце 8"/>
          <p:cNvSpPr/>
          <p:nvPr/>
        </p:nvSpPr>
        <p:spPr>
          <a:xfrm>
            <a:off x="3347864" y="2780928"/>
            <a:ext cx="2592288" cy="2160240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Физкультурное занятие</a:t>
            </a:r>
            <a:endParaRPr lang="ru-RU" b="1" dirty="0"/>
          </a:p>
        </p:txBody>
      </p:sp>
      <p:sp>
        <p:nvSpPr>
          <p:cNvPr id="10" name="Сердце 9"/>
          <p:cNvSpPr/>
          <p:nvPr/>
        </p:nvSpPr>
        <p:spPr>
          <a:xfrm>
            <a:off x="827584" y="4581128"/>
            <a:ext cx="2016224" cy="1800200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Утренняя гимнастика</a:t>
            </a:r>
            <a:endParaRPr lang="ru-RU" b="1" dirty="0"/>
          </a:p>
        </p:txBody>
      </p:sp>
      <p:sp>
        <p:nvSpPr>
          <p:cNvPr id="11" name="Сердце 10"/>
          <p:cNvSpPr/>
          <p:nvPr/>
        </p:nvSpPr>
        <p:spPr>
          <a:xfrm>
            <a:off x="6372200" y="4581128"/>
            <a:ext cx="2088232" cy="172819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Физкультминутка</a:t>
            </a:r>
            <a:endParaRPr lang="ru-RU" b="1" dirty="0"/>
          </a:p>
        </p:txBody>
      </p:sp>
      <p:sp>
        <p:nvSpPr>
          <p:cNvPr id="12" name="Сердце 11"/>
          <p:cNvSpPr/>
          <p:nvPr/>
        </p:nvSpPr>
        <p:spPr>
          <a:xfrm>
            <a:off x="6372200" y="1700808"/>
            <a:ext cx="2088232" cy="172819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Утренняя прогулка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дошкольников спортивными играми начинают с…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3528" y="2780928"/>
            <a:ext cx="2520280" cy="2088232"/>
          </a:xfrm>
          <a:prstGeom prst="triangle">
            <a:avLst/>
          </a:prstGeom>
          <a:solidFill>
            <a:srgbClr val="66003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Вопросов к детям</a:t>
            </a:r>
            <a:endParaRPr lang="ru-RU" b="1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987824" y="1484784"/>
            <a:ext cx="3456384" cy="2088232"/>
          </a:xfrm>
          <a:prstGeom prst="triangle">
            <a:avLst/>
          </a:prstGeom>
          <a:solidFill>
            <a:srgbClr val="66003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Соревнований между отдельными детьми</a:t>
            </a:r>
            <a:endParaRPr lang="ru-RU" b="1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444208" y="2708920"/>
            <a:ext cx="2520280" cy="2088232"/>
          </a:xfrm>
          <a:prstGeom prst="triangle">
            <a:avLst/>
          </a:prstGeom>
          <a:solidFill>
            <a:srgbClr val="66003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Раздачи пособий</a:t>
            </a:r>
            <a:endParaRPr lang="ru-RU" b="1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843808" y="4221088"/>
            <a:ext cx="3744416" cy="2160240"/>
          </a:xfrm>
          <a:prstGeom prst="triangle">
            <a:avLst/>
          </a:prstGeom>
          <a:solidFill>
            <a:srgbClr val="66003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Разучивания отдельных элементов техники игры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/>
              <a:t> 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какой категории физического воспитания относятся гигиенические факторы, естественные силы природы и физические упражнения?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755576" y="1916832"/>
            <a:ext cx="2664296" cy="1584176"/>
          </a:xfrm>
          <a:prstGeom prst="wedgeEllipseCallout">
            <a:avLst>
              <a:gd name="adj1" fmla="val -60625"/>
              <a:gd name="adj2" fmla="val 79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Задачи физического воспитания</a:t>
            </a:r>
            <a:endParaRPr lang="ru-RU" b="1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971600" y="3645024"/>
            <a:ext cx="2664296" cy="1584176"/>
          </a:xfrm>
          <a:prstGeom prst="wedgeEllipseCallout">
            <a:avLst>
              <a:gd name="adj1" fmla="val -70573"/>
              <a:gd name="adj2" fmla="val 73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Средства физического воспитания</a:t>
            </a:r>
            <a:endParaRPr lang="ru-RU" b="1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3203848" y="4869160"/>
            <a:ext cx="2664296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Методы физического воспитания</a:t>
            </a:r>
            <a:endParaRPr lang="ru-RU" b="1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5292080" y="3717032"/>
            <a:ext cx="2664296" cy="1584176"/>
          </a:xfrm>
          <a:prstGeom prst="wedgeEllipseCallout">
            <a:avLst>
              <a:gd name="adj1" fmla="val 79144"/>
              <a:gd name="adj2" fmla="val 70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Формы физического воспитания</a:t>
            </a:r>
            <a:endParaRPr lang="ru-RU" b="1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5148064" y="1916832"/>
            <a:ext cx="2664296" cy="1584176"/>
          </a:xfrm>
          <a:prstGeom prst="wedgeEllipseCallout">
            <a:avLst>
              <a:gd name="adj1" fmla="val 66709"/>
              <a:gd name="adj2" fmla="val 47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Принципы физического воспитания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Закончите пословицы о здоровье    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://content.foto.mail.ru/mail/markiza-natalya/_animated/i-8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708920"/>
            <a:ext cx="1543050" cy="3333750"/>
          </a:xfrm>
          <a:prstGeom prst="rect">
            <a:avLst/>
          </a:prstGeom>
          <a:noFill/>
        </p:spPr>
      </p:pic>
      <p:sp>
        <p:nvSpPr>
          <p:cNvPr id="7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3312368" cy="57606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Чистота - 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3635896" y="1772816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Залог здоровья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одзаголовок 5"/>
          <p:cNvSpPr txBox="1">
            <a:spLocks/>
          </p:cNvSpPr>
          <p:nvPr/>
        </p:nvSpPr>
        <p:spPr>
          <a:xfrm>
            <a:off x="683568" y="2276872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Здоровье дороже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одзаголовок 5"/>
          <p:cNvSpPr txBox="1">
            <a:spLocks/>
          </p:cNvSpPr>
          <p:nvPr/>
        </p:nvSpPr>
        <p:spPr>
          <a:xfrm>
            <a:off x="3779912" y="2276872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Золота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Подзаголовок 5"/>
          <p:cNvSpPr txBox="1">
            <a:spLocks/>
          </p:cNvSpPr>
          <p:nvPr/>
        </p:nvSpPr>
        <p:spPr>
          <a:xfrm>
            <a:off x="755576" y="2780928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Чисто жить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Подзаголовок 5"/>
          <p:cNvSpPr txBox="1">
            <a:spLocks/>
          </p:cNvSpPr>
          <p:nvPr/>
        </p:nvSpPr>
        <p:spPr>
          <a:xfrm>
            <a:off x="3923928" y="2780928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Здоровым быть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Подзаголовок 5"/>
          <p:cNvSpPr txBox="1">
            <a:spLocks/>
          </p:cNvSpPr>
          <p:nvPr/>
        </p:nvSpPr>
        <p:spPr>
          <a:xfrm>
            <a:off x="755576" y="3212976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Здоровье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порядке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Подзаголовок 5"/>
          <p:cNvSpPr txBox="1">
            <a:spLocks/>
          </p:cNvSpPr>
          <p:nvPr/>
        </p:nvSpPr>
        <p:spPr>
          <a:xfrm>
            <a:off x="3995936" y="3284984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Спасибо зарядке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Подзаголовок 5"/>
          <p:cNvSpPr txBox="1">
            <a:spLocks/>
          </p:cNvSpPr>
          <p:nvPr/>
        </p:nvSpPr>
        <p:spPr>
          <a:xfrm>
            <a:off x="467544" y="3717032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Если хочешь быть здоров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Подзаголовок 5"/>
          <p:cNvSpPr txBox="1">
            <a:spLocks/>
          </p:cNvSpPr>
          <p:nvPr/>
        </p:nvSpPr>
        <p:spPr>
          <a:xfrm>
            <a:off x="4139952" y="3717032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Закаляйся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Подзаголовок 5"/>
          <p:cNvSpPr txBox="1">
            <a:spLocks/>
          </p:cNvSpPr>
          <p:nvPr/>
        </p:nvSpPr>
        <p:spPr>
          <a:xfrm>
            <a:off x="539552" y="4221088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здоровом теле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Подзаголовок 5"/>
          <p:cNvSpPr txBox="1">
            <a:spLocks/>
          </p:cNvSpPr>
          <p:nvPr/>
        </p:nvSpPr>
        <p:spPr>
          <a:xfrm>
            <a:off x="4067944" y="4221088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Здоровый дух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Подзаголовок 5"/>
          <p:cNvSpPr txBox="1">
            <a:spLocks/>
          </p:cNvSpPr>
          <p:nvPr/>
        </p:nvSpPr>
        <p:spPr>
          <a:xfrm>
            <a:off x="539552" y="4725144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Здоровье за деньги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Подзаголовок 5"/>
          <p:cNvSpPr txBox="1">
            <a:spLocks/>
          </p:cNvSpPr>
          <p:nvPr/>
        </p:nvSpPr>
        <p:spPr>
          <a:xfrm>
            <a:off x="4139952" y="4725144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 купишь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5"/>
          <p:cNvSpPr txBox="1">
            <a:spLocks/>
          </p:cNvSpPr>
          <p:nvPr/>
        </p:nvSpPr>
        <p:spPr>
          <a:xfrm>
            <a:off x="611560" y="5301208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Береги платье с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нову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Подзаголовок 5"/>
          <p:cNvSpPr txBox="1">
            <a:spLocks/>
          </p:cNvSpPr>
          <p:nvPr/>
        </p:nvSpPr>
        <p:spPr>
          <a:xfrm>
            <a:off x="4211960" y="5301208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 здоровье с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молоду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Подзаголовок 5"/>
          <p:cNvSpPr txBox="1">
            <a:spLocks/>
          </p:cNvSpPr>
          <p:nvPr/>
        </p:nvSpPr>
        <p:spPr>
          <a:xfrm>
            <a:off x="467544" y="5949280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Будет здоровье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Подзаголовок 5"/>
          <p:cNvSpPr txBox="1">
            <a:spLocks/>
          </p:cNvSpPr>
          <p:nvPr/>
        </p:nvSpPr>
        <p:spPr>
          <a:xfrm>
            <a:off x="4067944" y="5949280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Будет все!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Продолжи фразу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image.jimcdn.com/app/cms/image/transf/none/path/s7ae16a18048bf45c/image/i65f42ca09bb92b6f/version/1422534076/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36912"/>
            <a:ext cx="2232248" cy="275543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484784"/>
          <a:ext cx="6096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46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 изменения форм и функций организма человека 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Основное специфическое средство физического воспитания 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Детский туризм это </a:t>
                      </a:r>
                    </a:p>
                    <a:p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Ходьба, бег, прыжки, лазанье и метание 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чего зависит здоровье детей? </a:t>
                      </a:r>
                    </a:p>
                    <a:p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35896" y="1556792"/>
            <a:ext cx="29523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420888"/>
            <a:ext cx="29523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Физичсеские</a:t>
            </a:r>
            <a:r>
              <a:rPr lang="ru-RU" dirty="0" smtClean="0"/>
              <a:t> упражнения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284984"/>
            <a:ext cx="29523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Прогулки и экскурсии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4005064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виды движения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4653136"/>
            <a:ext cx="295232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оптимального двигательного режима; прогулка; проветривание; профилактика простуды; безопасно организованная среда; соблюдение режима дня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Решение педагогических задач 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4" name="Picture 4" descr="http://www.osharavina.yourtalent.ru/_si/0/4759097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36912"/>
            <a:ext cx="1756395" cy="2968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Подведение итогов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coumprez.xtgem.com/images/tandase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564904"/>
            <a:ext cx="2376264" cy="3027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64704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spc="-100" dirty="0" smtClean="0">
                <a:solidFill>
                  <a:schemeClr val="accent2">
                    <a:lumMod val="75000"/>
                  </a:schemeClr>
                </a:solidFill>
              </a:rPr>
              <a:t>Проект решения педагогического совета: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815806"/>
            <a:ext cx="871296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Продолжить уделять  большое  внимание  укреплению здоровья воспитанников через рациональное использование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технологий и приобщения к здоровому образу жизни. 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Ответственные: воспитатели. Срок: постоянно.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 целью создания комплексной системы физкультурно-оздоровительной работы разработать программу здоровый дошкольник.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Ответственные: старший воспитатель, творческая группа воспитателей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Срок: 1 сентября2023г..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Дополнить картотеками уголки по физическому развитию: «Подвижные игры», «Бодрящая гимнастика после сна», 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упражнения», «Физкультминутки», иллюстративным материалом для ознакомления детей с видами спорта, нестандартным инвентарем.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Ответственные: воспитатели. Срок: 1.06.2023г..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Через родительские собрания и информационные стенды продолжать рекламировать здоровый образ жизни среди родителей. 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Ответственные: воспитатели.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в течение года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Провести совместно с родителями физкультурные развлечения для детей старшей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подготовительной группы. 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Ответственные: воспитатели.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3794" name="Picture 2" descr="http://ppt4web.ru/images/115/20994/640/img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904656" cy="442849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4638329"/>
            <a:ext cx="75243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«Здоровье – это драгоценность и притом единственная, ради которой действительно стоит не только не жалеть времени, сил, трудов и всяких благ, но и пожертвовать ради него частицей самой жизни, поскольку жизнь без него становится нестерпимой и унизительной»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Мишель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Монтенью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</a:rPr>
              <a:t>Цель: расширение знаний педагогов с учетом современных требований и социальных изменений по формированию основ физического воспитания и здорового образа жизни.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34488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1.Проанализировать эффективность используемых форм и методов организации физкультурной и оздоровительной работы в ДОУ.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Расширить знания педагогов с учетом современных требований и социальных изменений по формированию основ физического воспитания и здорового образа жизни.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3. Поиск эффективных форм, использование инновационных подходов и новых технологий при организации физкультурно-оздоровительной работы в ДОУ. </a:t>
            </a:r>
          </a:p>
          <a:p>
            <a:pPr algn="just">
              <a:spcBef>
                <a:spcPts val="0"/>
              </a:spcBef>
            </a:pP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i="1" dirty="0">
                <a:solidFill>
                  <a:schemeClr val="accent2">
                    <a:lumMod val="75000"/>
                  </a:schemeClr>
                </a:solidFill>
              </a:rPr>
              <a:t>План проведения педагогического совета </a:t>
            </a: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3530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Физкультурно-оздоровительная работа в контексте ФГОС ДО. 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Формы физкультурно-оздоровительной работы в ДОУ. 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Фольклор в физическом развитии дошкольников. 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Организация работы по физическому развитию детей в ДОУ -итоги тематического контроля.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Рекомендации заведующей по физическому 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развитию дошкольников.</a:t>
            </a: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Ярмарка подвижных игр - деловая игра</a:t>
            </a:r>
          </a:p>
          <a:p>
            <a:pPr algn="just">
              <a:spcBef>
                <a:spcPts val="0"/>
              </a:spcBef>
            </a:pP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Давным-давно, на горе Олимп жили боги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 …</a:t>
            </a:r>
            <a:b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353000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apolitikus.ru/uploads/rss/500x300/2015-07/070643_1346368324_greek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975" y="912626"/>
            <a:ext cx="8404489" cy="5446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Итоги тематического контроля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280920" cy="374441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Просмотр открытых занятий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педагогов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планов воспитательно-образовательной работы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физкультурных уголков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Физкультурно-оздоровительная работа в контексте ФГОС ДО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704856" cy="47525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                                                                                         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В.А. Сухомлинский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Здоровье — это вершина, которую должен каждый покорить сам» — 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гласит восточная мудрость.</a:t>
            </a:r>
          </a:p>
          <a:p>
            <a:pPr algn="l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Тест для самооценки профессиональной подготовки по теории и методике физического воспитания дошкольников.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04856" cy="47525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задачи предполагают формирование двигательных умений и навыков, развитие психофизических качеств, развитие двигательных способностей.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3528" y="3356992"/>
            <a:ext cx="259228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Воспитательные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1043608" y="4869160"/>
            <a:ext cx="30243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Оздоровительные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4716016" y="4869160"/>
            <a:ext cx="29523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Образовательные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5796136" y="3356992"/>
            <a:ext cx="30243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Коррекционно-развивающие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положение выражает готовность к действию и создает наиболее выгодные условия для правильного выполнения упражнений?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04856" cy="4752528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15616" y="2492896"/>
            <a:ext cx="2592288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Рациональное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1259632" y="4797152"/>
            <a:ext cx="2592288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Обычное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5364088" y="4797152"/>
            <a:ext cx="2592288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Простое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5436096" y="2564904"/>
            <a:ext cx="2592288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Исходное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forschool.ru/fony/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dirty="0" smtClean="0"/>
              <a:t> 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какой группе методов относятся перечисленные приемы: показ, подражание, зрительные ориентиры, фотографии, рисунки, схемы?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827584" y="2348880"/>
            <a:ext cx="2664296" cy="1944216"/>
          </a:xfrm>
          <a:prstGeom prst="pentagon">
            <a:avLst/>
          </a:prstGeom>
          <a:solidFill>
            <a:srgbClr val="FF33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Физические</a:t>
            </a:r>
            <a:endParaRPr lang="ru-RU" b="1" dirty="0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3203848" y="4077072"/>
            <a:ext cx="2736304" cy="2016224"/>
          </a:xfrm>
          <a:prstGeom prst="pentagon">
            <a:avLst/>
          </a:prstGeom>
          <a:solidFill>
            <a:srgbClr val="FF33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Наглядные</a:t>
            </a:r>
            <a:endParaRPr lang="ru-RU" b="1" dirty="0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5796136" y="2276872"/>
            <a:ext cx="2736304" cy="2016224"/>
          </a:xfrm>
          <a:prstGeom prst="pentagon">
            <a:avLst/>
          </a:prstGeom>
          <a:solidFill>
            <a:srgbClr val="FF33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Дидактические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958</Words>
  <Application>Microsoft Office PowerPoint</Application>
  <PresentationFormat>Экран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Тематический педсовет «Физкультурно-оздоровительная работа в контексте ФГОС ДО» </vt:lpstr>
      <vt:lpstr>  Цель: расширение знаний педагогов с учетом современных требований и социальных изменений по формированию основ физического воспитания и здорового образа жизни.  </vt:lpstr>
      <vt:lpstr>   План проведения педагогического совета   </vt:lpstr>
      <vt:lpstr>   Давным-давно, на горе Олимп жили боги …   </vt:lpstr>
      <vt:lpstr>   Итоги тематического контроля   </vt:lpstr>
      <vt:lpstr>   Физкультурно-оздоровительная работа в контексте ФГОС ДО   </vt:lpstr>
      <vt:lpstr>   Тест для самооценки профессиональной подготовки по теории и методике физического воспитания дошкольников.  </vt:lpstr>
      <vt:lpstr>   Какое положение выражает готовность к действию и создает наиболее выгодные условия для правильного выполнения упражнений?  </vt:lpstr>
      <vt:lpstr>    К какой группе методов относятся перечисленные приемы: показ, подражание, зрительные ориентиры, фотографии, рисунки, схемы?  </vt:lpstr>
      <vt:lpstr>   Сознательная, активная деятельность ребенка, характеризующаяся точным и своевременным выполнением заданий, связанных с обязательным для всех играющих правилом - это...  </vt:lpstr>
      <vt:lpstr>    Основной формой организованного систематического обучения физическим упражнениям является…  </vt:lpstr>
      <vt:lpstr>   Обучение дошкольников спортивными играми начинают с…  </vt:lpstr>
      <vt:lpstr>    К какой категории физического воспитания относятся гигиенические факторы, естественные силы природы и физические упражнения?  </vt:lpstr>
      <vt:lpstr>   Закончите пословицы о здоровье      </vt:lpstr>
      <vt:lpstr>    Продолжи фразу  </vt:lpstr>
      <vt:lpstr>   Решение педагогических задач   </vt:lpstr>
      <vt:lpstr>   Подведение итогов  </vt:lpstr>
      <vt:lpstr>    Проект решения педагогического совета: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педсовет Физкультурно-оздоровительная работа в контексте ФГОС ДО </dc:title>
  <dc:creator>ольга</dc:creator>
  <cp:lastModifiedBy>User</cp:lastModifiedBy>
  <cp:revision>22</cp:revision>
  <dcterms:created xsi:type="dcterms:W3CDTF">2015-11-26T20:30:14Z</dcterms:created>
  <dcterms:modified xsi:type="dcterms:W3CDTF">2023-05-11T21:12:27Z</dcterms:modified>
</cp:coreProperties>
</file>