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87" r:id="rId10"/>
    <p:sldId id="266" r:id="rId11"/>
    <p:sldId id="288" r:id="rId12"/>
    <p:sldId id="286" r:id="rId13"/>
    <p:sldId id="265" r:id="rId14"/>
    <p:sldId id="285" r:id="rId15"/>
    <p:sldId id="271" r:id="rId16"/>
    <p:sldId id="267" r:id="rId17"/>
    <p:sldId id="268" r:id="rId18"/>
    <p:sldId id="269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2" r:id="rId30"/>
    <p:sldId id="283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9AB-0AE0-4667-8E15-3AF30B9324CC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D01-07AA-4B0D-A59E-E76C31A80D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9AB-0AE0-4667-8E15-3AF30B9324CC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D01-07AA-4B0D-A59E-E76C31A80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9AB-0AE0-4667-8E15-3AF30B9324CC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D01-07AA-4B0D-A59E-E76C31A80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9AB-0AE0-4667-8E15-3AF30B9324CC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D01-07AA-4B0D-A59E-E76C31A80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9AB-0AE0-4667-8E15-3AF30B9324CC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589D01-07AA-4B0D-A59E-E76C31A80D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9AB-0AE0-4667-8E15-3AF30B9324CC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D01-07AA-4B0D-A59E-E76C31A80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9AB-0AE0-4667-8E15-3AF30B9324CC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D01-07AA-4B0D-A59E-E76C31A80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9AB-0AE0-4667-8E15-3AF30B9324CC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D01-07AA-4B0D-A59E-E76C31A80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9AB-0AE0-4667-8E15-3AF30B9324CC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D01-07AA-4B0D-A59E-E76C31A80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9AB-0AE0-4667-8E15-3AF30B9324CC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D01-07AA-4B0D-A59E-E76C31A80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9AB-0AE0-4667-8E15-3AF30B9324CC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9D01-07AA-4B0D-A59E-E76C31A80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F779AB-0AE0-4667-8E15-3AF30B9324CC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589D01-07AA-4B0D-A59E-E76C31A80D9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7795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дошкольное образовательное учреждение детский сад №7 «Жемчужинка»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772816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Формирование элементарных математических представлений у дошкольников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4509120"/>
            <a:ext cx="3609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одготовил: старший воспитатель</a:t>
            </a:r>
          </a:p>
          <a:p>
            <a:r>
              <a:rPr lang="ru-RU" dirty="0" smtClean="0"/>
              <a:t>                       </a:t>
            </a:r>
            <a:r>
              <a:rPr lang="ru-RU" dirty="0" err="1" smtClean="0"/>
              <a:t>Константиненко</a:t>
            </a:r>
            <a:r>
              <a:rPr lang="ru-RU" dirty="0" smtClean="0"/>
              <a:t> О.С.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6021288"/>
            <a:ext cx="1741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т. Егорлыкская</a:t>
            </a:r>
          </a:p>
          <a:p>
            <a:pPr algn="ctr"/>
            <a:r>
              <a:rPr lang="ru-RU" dirty="0" smtClean="0"/>
              <a:t>2022г.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2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Количество и счёт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124744"/>
            <a:ext cx="6400800" cy="6013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Соответствие количества с цифрой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AutoShape 2" descr="blob:https://web.whatsapp.com/f73ebbfc-433b-4e8c-b28b-21911ff085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6312024" cy="473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Количество и счёт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124744"/>
            <a:ext cx="6400800" cy="6013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Представление о составе числа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509882" cy="467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2276872"/>
            <a:ext cx="476760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1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Количество и счёт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124744"/>
            <a:ext cx="6400800" cy="6013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Представление о счёте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696744" cy="502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4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Количество и счёт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124744"/>
            <a:ext cx="6400800" cy="6013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Представление о счёте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312024" cy="473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6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Количество и счёт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124744"/>
            <a:ext cx="6400800" cy="6013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Представление о порядковом счёте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92213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3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Количество и счёт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124744"/>
            <a:ext cx="6400800" cy="6013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Представление о порядковом счёте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52872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7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Количество и счёт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124744"/>
            <a:ext cx="6400800" cy="601358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Арифмитические</a:t>
            </a:r>
            <a:r>
              <a:rPr lang="ru-RU" dirty="0" smtClean="0">
                <a:solidFill>
                  <a:srgbClr val="FF0000"/>
                </a:solidFill>
              </a:rPr>
              <a:t> действия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684235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Количество и счёт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124744"/>
            <a:ext cx="6400800" cy="6013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Текстовые задачи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179840" cy="46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5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Величина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052736"/>
            <a:ext cx="6400800" cy="10081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Представления о различных величинах, их сравнении и измерении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446748" cy="459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6960" y="2132856"/>
            <a:ext cx="347238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Величина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052736"/>
            <a:ext cx="6400800" cy="10081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Представления о различных величинах, их сравнении и измерении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22447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9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700808"/>
            <a:ext cx="4608512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Наш детский сад работает по программе «От рождения до школы» под редакцией Н.Е. </a:t>
            </a:r>
            <a:r>
              <a:rPr lang="ru-RU" dirty="0" err="1" smtClean="0"/>
              <a:t>Вераксы</a:t>
            </a:r>
            <a:r>
              <a:rPr lang="ru-RU" dirty="0" smtClean="0"/>
              <a:t>, Т.С. Комаровой, М.А. Васильевой в соответствии с ФГОС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05" b="88527" l="6055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14521" y="-54768"/>
            <a:ext cx="9229041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Форма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052736"/>
            <a:ext cx="6400800" cy="10081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Представления о форме предметов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419867" cy="48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Форма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984976" cy="10081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Представления о геометрических фигурах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772816"/>
            <a:ext cx="4256838" cy="473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988840"/>
            <a:ext cx="442711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9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Ориентировка в пространстве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984976" cy="10081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Ориентировка на своём теле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00808"/>
            <a:ext cx="759047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Ориентировка в пространстве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984976" cy="10081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Ориентировка относительно себя и предметов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1844824"/>
            <a:ext cx="394854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1916832"/>
            <a:ext cx="476305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8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Ориентировка в пространстве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984976" cy="10081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Ориентировка на плоскости и в пространстве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552728" cy="491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2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Ориентировка в пространстве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984976" cy="10081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Ориентировка на листе бумаги и в движении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428746" cy="457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E:\Маша фото\20210603_10082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2132856"/>
            <a:ext cx="5317589" cy="3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Ориентировка во времени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984976" cy="10081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Представление о частях суток и днях недели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7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Ориентировка во времени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984976" cy="10081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Представление о месяцах и временах года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564221" cy="492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2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Ориентировка во времени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984976" cy="10081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Представление о месяцах и времени года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62473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2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036496" cy="748680"/>
          </a:xfrm>
        </p:spPr>
        <p:txBody>
          <a:bodyPr>
            <a:normAutofit fontScale="90000"/>
          </a:bodyPr>
          <a:lstStyle/>
          <a:p>
            <a:r>
              <a:rPr lang="ru-RU" sz="25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Форма организации образовательной деятельности по ФЭМП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060848"/>
            <a:ext cx="3096344" cy="187220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Организованная образовательная деятельность (ООД)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2132856"/>
            <a:ext cx="3168352" cy="25922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noProof="0" dirty="0" smtClea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Самостоятельная деятельность детей в развивающей среде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4149080"/>
            <a:ext cx="3168352" cy="252028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noProof="0" dirty="0" smtClea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Образовательная деятельность в режимных моментах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763688" y="1124744"/>
            <a:ext cx="1368000" cy="7920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99992" y="1124744"/>
            <a:ext cx="216024" cy="28083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08304" y="1268760"/>
            <a:ext cx="72008" cy="7920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036496" cy="6046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Математическое развитие дошкольников</a:t>
            </a:r>
            <a:endParaRPr lang="ru-RU" sz="2800" dirty="0"/>
          </a:p>
        </p:txBody>
      </p:sp>
      <p:sp>
        <p:nvSpPr>
          <p:cNvPr id="5" name="Стрелка вниз 4"/>
          <p:cNvSpPr/>
          <p:nvPr/>
        </p:nvSpPr>
        <p:spPr>
          <a:xfrm rot="1027047">
            <a:off x="1938036" y="1499494"/>
            <a:ext cx="360040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90080">
            <a:off x="4185726" y="1757513"/>
            <a:ext cx="762000" cy="233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67986">
            <a:off x="6642584" y="1479244"/>
            <a:ext cx="7620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4149080"/>
            <a:ext cx="43835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Зависимости 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отношения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41471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20072" y="350100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EB96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Математические действия</a:t>
            </a:r>
            <a:endParaRPr lang="ru-RU" sz="3200" b="1" dirty="0">
              <a:ln w="10541" cmpd="sng">
                <a:solidFill>
                  <a:srgbClr val="CEB966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036496" cy="6046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Методы и приёмы ФЭМП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060848"/>
            <a:ext cx="2520280" cy="122413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Практический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2204864"/>
            <a:ext cx="2232248" cy="129614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noProof="0" dirty="0" smtClea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Игровой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56" y="4437112"/>
            <a:ext cx="2592288" cy="14401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noProof="0" dirty="0" smtClea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Словесный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4293096"/>
            <a:ext cx="2808312" cy="165618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noProof="0" dirty="0" smtClea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Наглядный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763688" y="1124744"/>
            <a:ext cx="1368000" cy="7920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20272" y="1340768"/>
            <a:ext cx="360040" cy="7200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915816" y="1196752"/>
            <a:ext cx="1296144" cy="30243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52120" y="1196752"/>
            <a:ext cx="144016" cy="29523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6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8229600" cy="403244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Спасибо</a:t>
            </a:r>
            <a:br>
              <a:rPr lang="ru-RU" sz="7200" dirty="0" smtClean="0"/>
            </a:br>
            <a:r>
              <a:rPr lang="ru-RU" sz="7200" dirty="0" smtClean="0"/>
              <a:t>за</a:t>
            </a:r>
            <a:br>
              <a:rPr lang="ru-RU" sz="7200" dirty="0" smtClean="0"/>
            </a:br>
            <a:r>
              <a:rPr lang="ru-RU" sz="7200" dirty="0" smtClean="0"/>
              <a:t>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1930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036496" cy="6046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Математическое развитие дошкольников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036538"/>
              </p:ext>
            </p:extLst>
          </p:nvPr>
        </p:nvGraphicFramePr>
        <p:xfrm>
          <a:off x="395535" y="1340770"/>
          <a:ext cx="8136904" cy="510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9"/>
                <a:gridCol w="2111667"/>
                <a:gridCol w="2712868"/>
              </a:tblGrid>
              <a:tr h="425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Возрастная группа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часов в неделю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Продолжительность ООД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9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Группа раннего возраста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(1.6-3 года)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 минут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9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Младшая группа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(3-4 года)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 минут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9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Средняя группа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(4-5 лет)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 минут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9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Старшая группа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(5-6 лет)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20-25 минут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9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Подготовительная группа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(6-7 лет)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 минут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8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036496" cy="6046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Математическое развитие дошкольников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060848"/>
            <a:ext cx="2520280" cy="122413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Количество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и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счёт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2204864"/>
            <a:ext cx="2232248" cy="129614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Величина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2636912"/>
            <a:ext cx="1288415" cy="67183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Форма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56" y="4437112"/>
            <a:ext cx="2592288" cy="14401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Ориентировка во времени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4293096"/>
            <a:ext cx="2808312" cy="165618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Ориентировка в пространстве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763688" y="1124744"/>
            <a:ext cx="1368000" cy="7920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716016" y="1268760"/>
            <a:ext cx="72008" cy="11521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08304" y="1268760"/>
            <a:ext cx="72008" cy="7920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915816" y="1196752"/>
            <a:ext cx="1296144" cy="30243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52120" y="1196752"/>
            <a:ext cx="144016" cy="29523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Количество и счёт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124744"/>
            <a:ext cx="6400800" cy="6013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Представление о множестве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855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8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Количество и счёт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124744"/>
            <a:ext cx="6400800" cy="6013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Представление о множестве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408712" cy="48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1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Количество и счёт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124744"/>
            <a:ext cx="6400800" cy="6013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Представление о числе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AutoShape 2" descr="blob:https://web.whatsapp.com/f73ebbfc-433b-4e8c-b28b-21911ff085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14468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8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563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Количество и счёт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124744"/>
            <a:ext cx="6400800" cy="6013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Представление о числе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AutoShape 2" descr="blob:https://web.whatsapp.com/f73ebbfc-433b-4e8c-b28b-21911ff085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500" y="1747062"/>
            <a:ext cx="6441720" cy="48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337</Words>
  <Application>Microsoft Office PowerPoint</Application>
  <PresentationFormat>Экран (4:3)</PresentationFormat>
  <Paragraphs>98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Муниципальное бюджетное дошкольное образовательное учреждение детский сад №7 «Жемчужинка»</vt:lpstr>
      <vt:lpstr>Презентация PowerPoint</vt:lpstr>
      <vt:lpstr>Математическое развитие дошкольников</vt:lpstr>
      <vt:lpstr>Математическое развитие дошкольников</vt:lpstr>
      <vt:lpstr>Математическое развитие дошкольников</vt:lpstr>
      <vt:lpstr>Количество и счёт</vt:lpstr>
      <vt:lpstr>Количество и счёт</vt:lpstr>
      <vt:lpstr>Количество и счёт</vt:lpstr>
      <vt:lpstr>Количество и счёт</vt:lpstr>
      <vt:lpstr>Количество и счёт</vt:lpstr>
      <vt:lpstr>Количество и счёт</vt:lpstr>
      <vt:lpstr>Количество и счёт</vt:lpstr>
      <vt:lpstr>Количество и счёт</vt:lpstr>
      <vt:lpstr>Количество и счёт</vt:lpstr>
      <vt:lpstr>Количество и счёт</vt:lpstr>
      <vt:lpstr>Количество и счёт</vt:lpstr>
      <vt:lpstr>Количество и счёт</vt:lpstr>
      <vt:lpstr>Величина</vt:lpstr>
      <vt:lpstr>Величина</vt:lpstr>
      <vt:lpstr>Форма</vt:lpstr>
      <vt:lpstr>Форма</vt:lpstr>
      <vt:lpstr>Ориентировка в пространстве</vt:lpstr>
      <vt:lpstr>Ориентировка в пространстве</vt:lpstr>
      <vt:lpstr>Ориентировка в пространстве</vt:lpstr>
      <vt:lpstr>Ориентировка в пространстве</vt:lpstr>
      <vt:lpstr>Ориентировка во времени</vt:lpstr>
      <vt:lpstr>Ориентировка во времени</vt:lpstr>
      <vt:lpstr>Ориентировка во времени</vt:lpstr>
      <vt:lpstr>Форма организации образовательной деятельности по ФЭМП</vt:lpstr>
      <vt:lpstr>Методы и приёмы ФЭМП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№7 «Жемчужинка»</dc:title>
  <dc:creator>Asus</dc:creator>
  <cp:lastModifiedBy>Danil</cp:lastModifiedBy>
  <cp:revision>35</cp:revision>
  <dcterms:created xsi:type="dcterms:W3CDTF">2022-11-23T11:09:36Z</dcterms:created>
  <dcterms:modified xsi:type="dcterms:W3CDTF">2023-01-07T09:40:08Z</dcterms:modified>
</cp:coreProperties>
</file>