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8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4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692E-96FF-4D86-94EC-37A954986D3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27E75B-5F0B-4EEA-80AA-A2C1E8E100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0139" y="181676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Смотр –конкурс</a:t>
            </a:r>
            <a:br>
              <a:rPr lang="ru-RU" dirty="0" smtClean="0"/>
            </a:br>
            <a:r>
              <a:rPr lang="ru-RU" dirty="0" smtClean="0"/>
              <a:t>«Огород на окне» </a:t>
            </a:r>
            <a:br>
              <a:rPr lang="ru-RU" dirty="0" smtClean="0"/>
            </a:br>
            <a:r>
              <a:rPr lang="ru-RU" sz="4000" dirty="0" smtClean="0"/>
              <a:t>в МБДОУ детском саду №7 «Жемчужинка»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589" y="5005137"/>
            <a:ext cx="11967411" cy="185286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п</a:t>
            </a:r>
            <a:r>
              <a:rPr lang="ru-RU" dirty="0" smtClean="0"/>
              <a:t>одготовил: старший воспитатель Константиненко О.С.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/>
              <a:t>с</a:t>
            </a:r>
            <a:r>
              <a:rPr lang="ru-RU" dirty="0" err="1" smtClean="0"/>
              <a:t>т.Егорлыкская</a:t>
            </a:r>
            <a:endParaRPr lang="ru-RU" dirty="0" smtClean="0"/>
          </a:p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«Наши луковые друзья» в средней группе. Воспитатель </a:t>
            </a:r>
            <a:r>
              <a:rPr lang="ru-RU" sz="2000" b="1" dirty="0" err="1" smtClean="0"/>
              <a:t>Ступак</a:t>
            </a:r>
            <a:r>
              <a:rPr lang="ru-RU" sz="2000" b="1" dirty="0" smtClean="0"/>
              <a:t> О.Ю.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968" y="848226"/>
            <a:ext cx="8013032" cy="6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«Лесной огород» в старшей разновозрастной группе. Воспитатель Середа А.А.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107" y="956561"/>
            <a:ext cx="9845893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«У бабули в  огороде» в группе раннего возраста. Воспитатель </a:t>
            </a:r>
            <a:r>
              <a:rPr lang="ru-RU" sz="2000" b="1" dirty="0" err="1" smtClean="0"/>
              <a:t>Свирина</a:t>
            </a:r>
            <a:r>
              <a:rPr lang="ru-RU" sz="2000" b="1" dirty="0" smtClean="0"/>
              <a:t> Н.Ю.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74295"/>
            <a:ext cx="10058400" cy="59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464" y="1195137"/>
            <a:ext cx="5832893" cy="13234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«Весёлый огород» в младшей разновозрастной группе. Воспитатель </a:t>
            </a:r>
            <a:r>
              <a:rPr lang="ru-RU" sz="2000" b="1" dirty="0" err="1" smtClean="0"/>
              <a:t>Рудова</a:t>
            </a:r>
            <a:r>
              <a:rPr lang="ru-RU" sz="2000" b="1" dirty="0" smtClean="0"/>
              <a:t> Е.Н.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68" y="0"/>
            <a:ext cx="547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57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521368"/>
            <a:ext cx="11800556" cy="475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Эколята</a:t>
            </a:r>
            <a:r>
              <a:rPr lang="ru-RU" sz="2000" b="1" dirty="0" smtClean="0"/>
              <a:t> – дошколята в деревне» в подготовительной группе. Воспитатель Башмакова Т.И.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96" y="1997241"/>
            <a:ext cx="6374063" cy="4780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359" y="1997241"/>
            <a:ext cx="5510463" cy="47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«Наш первый  огород» в группе раннего возраста. Воспитатель Склярова Е.Л.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942" y="1147011"/>
            <a:ext cx="10255910" cy="56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Заюшкин</a:t>
            </a:r>
            <a:r>
              <a:rPr lang="ru-RU" sz="2000" b="1" dirty="0" smtClean="0"/>
              <a:t> огород» в младшей группе. Воспитатель Павленко Т.М.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842" y="1536835"/>
            <a:ext cx="10058400" cy="4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«Наш огород» в старшей разновозрастной группе. Воспитатель </a:t>
            </a:r>
            <a:r>
              <a:rPr lang="ru-RU" sz="2000" b="1" dirty="0" err="1" smtClean="0"/>
              <a:t>Шиян</a:t>
            </a:r>
            <a:r>
              <a:rPr lang="ru-RU" sz="2000" b="1" dirty="0" smtClean="0"/>
              <a:t> Н.С.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63" y="954506"/>
            <a:ext cx="9144000" cy="5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96" y="280737"/>
            <a:ext cx="11800556" cy="4752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«Огород» в старшей группе. Воспитатель </a:t>
            </a:r>
            <a:r>
              <a:rPr lang="ru-RU" sz="2000" b="1" dirty="0" err="1" smtClean="0"/>
              <a:t>Суплотова</a:t>
            </a:r>
            <a:r>
              <a:rPr lang="ru-RU" sz="2000" b="1" dirty="0" smtClean="0"/>
              <a:t> В.Н.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032" y="1235242"/>
            <a:ext cx="9144000" cy="54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149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 Смотр –конкурс «Огород на окне»  в МБДОУ детском саду №7 «Жемчужинка»</vt:lpstr>
      <vt:lpstr>«Лесной огород» в старшей разновозрастной группе. Воспитатель Середа А.А.</vt:lpstr>
      <vt:lpstr>«У бабули в  огороде» в группе раннего возраста. Воспитатель Свирина Н.Ю.</vt:lpstr>
      <vt:lpstr>«Весёлый огород» в младшей разновозрастной группе. Воспитатель Рудова Е.Н.</vt:lpstr>
      <vt:lpstr>«Эколята – дошколята в деревне» в подготовительной группе. Воспитатель Башмакова Т.И.</vt:lpstr>
      <vt:lpstr>«Наш первый  огород» в группе раннего возраста. Воспитатель Склярова Е.Л.</vt:lpstr>
      <vt:lpstr>«Заюшкин огород» в младшей группе. Воспитатель Павленко Т.М.</vt:lpstr>
      <vt:lpstr>«Наш огород» в старшей разновозрастной группе. Воспитатель Шиян Н.С.</vt:lpstr>
      <vt:lpstr>«Огород» в старшей группе. Воспитатель Суплотова В.Н.</vt:lpstr>
      <vt:lpstr>«Наши луковые друзья» в средней группе. Воспитатель Ступак О.Ю.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 –конкурс «Огород на окне»  в МБДОУ детском саду №7 «Жемчужинка»</dc:title>
  <dc:creator>Danil</dc:creator>
  <cp:lastModifiedBy>User</cp:lastModifiedBy>
  <cp:revision>10</cp:revision>
  <dcterms:created xsi:type="dcterms:W3CDTF">2023-03-01T17:00:29Z</dcterms:created>
  <dcterms:modified xsi:type="dcterms:W3CDTF">2023-04-22T17:54:12Z</dcterms:modified>
</cp:coreProperties>
</file>