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52" r:id="rId3"/>
    <p:sldMasterId id="2147483653" r:id="rId4"/>
    <p:sldMasterId id="2147483654" r:id="rId5"/>
    <p:sldMasterId id="2147483786" r:id="rId6"/>
    <p:sldMasterId id="2147483804" r:id="rId7"/>
  </p:sldMasterIdLst>
  <p:notesMasterIdLst>
    <p:notesMasterId r:id="rId28"/>
  </p:notesMasterIdLst>
  <p:sldIdLst>
    <p:sldId id="256" r:id="rId8"/>
    <p:sldId id="257" r:id="rId9"/>
    <p:sldId id="258" r:id="rId10"/>
    <p:sldId id="259" r:id="rId11"/>
    <p:sldId id="272" r:id="rId12"/>
    <p:sldId id="260" r:id="rId13"/>
    <p:sldId id="274" r:id="rId14"/>
    <p:sldId id="275" r:id="rId15"/>
    <p:sldId id="276" r:id="rId16"/>
    <p:sldId id="277" r:id="rId17"/>
    <p:sldId id="278" r:id="rId18"/>
    <p:sldId id="280" r:id="rId19"/>
    <p:sldId id="264" r:id="rId20"/>
    <p:sldId id="279" r:id="rId21"/>
    <p:sldId id="281" r:id="rId22"/>
    <p:sldId id="282" r:id="rId23"/>
    <p:sldId id="265" r:id="rId24"/>
    <p:sldId id="283" r:id="rId25"/>
    <p:sldId id="284" r:id="rId26"/>
    <p:sldId id="270" r:id="rId27"/>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5pPr>
    <a:lvl6pPr marL="2286000" algn="l" defTabSz="914400" rtl="0" eaLnBrk="1" latinLnBrk="0" hangingPunct="1">
      <a:defRPr kern="1200">
        <a:solidFill>
          <a:schemeClr val="bg1"/>
        </a:solidFill>
        <a:latin typeface="Arial" panose="020B0604020202020204" pitchFamily="34" charset="0"/>
        <a:ea typeface="+mn-ea"/>
        <a:cs typeface="DejaVu Sans" charset="0"/>
      </a:defRPr>
    </a:lvl6pPr>
    <a:lvl7pPr marL="2743200" algn="l" defTabSz="914400" rtl="0" eaLnBrk="1" latinLnBrk="0" hangingPunct="1">
      <a:defRPr kern="1200">
        <a:solidFill>
          <a:schemeClr val="bg1"/>
        </a:solidFill>
        <a:latin typeface="Arial" panose="020B0604020202020204" pitchFamily="34" charset="0"/>
        <a:ea typeface="+mn-ea"/>
        <a:cs typeface="DejaVu Sans" charset="0"/>
      </a:defRPr>
    </a:lvl7pPr>
    <a:lvl8pPr marL="3200400" algn="l" defTabSz="914400" rtl="0" eaLnBrk="1" latinLnBrk="0" hangingPunct="1">
      <a:defRPr kern="1200">
        <a:solidFill>
          <a:schemeClr val="bg1"/>
        </a:solidFill>
        <a:latin typeface="Arial" panose="020B0604020202020204" pitchFamily="34" charset="0"/>
        <a:ea typeface="+mn-ea"/>
        <a:cs typeface="DejaVu Sans" charset="0"/>
      </a:defRPr>
    </a:lvl8pPr>
    <a:lvl9pPr marL="3657600" algn="l" defTabSz="914400" rtl="0" eaLnBrk="1" latinLnBrk="0" hangingPunct="1">
      <a:defRPr kern="1200">
        <a:solidFill>
          <a:schemeClr val="bg1"/>
        </a:solidFill>
        <a:latin typeface="Arial" panose="020B0604020202020204" pitchFamily="34" charset="0"/>
        <a:ea typeface="+mn-ea"/>
        <a:cs typeface="DejaVu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8194"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5"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1"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11"/>
          <p:cNvSpPr>
            <a:spLocks noGrp="1" noChangeArrowheads="1"/>
          </p:cNvSpPr>
          <p:nvPr>
            <p:ph type="sldNum" idx="10"/>
          </p:nvPr>
        </p:nvSpPr>
        <p:spPr>
          <a:ln/>
        </p:spPr>
        <p:txBody>
          <a:bodyPr/>
          <a:lstStyle>
            <a:lvl1pPr>
              <a:defRPr/>
            </a:lvl1pPr>
          </a:lstStyle>
          <a:p>
            <a:fld id="{3F79EF89-65A7-4EB2-A93C-5EDCF59C182E}" type="slidenum">
              <a:rPr lang="ru-RU" altLang="ru-RU"/>
              <a:pPr/>
              <a:t>‹#›</a:t>
            </a:fld>
            <a:endParaRPr lang="ru-RU" altLang="ru-RU"/>
          </a:p>
        </p:txBody>
      </p:sp>
    </p:spTree>
    <p:extLst>
      <p:ext uri="{BB962C8B-B14F-4D97-AF65-F5344CB8AC3E}">
        <p14:creationId xmlns:p14="http://schemas.microsoft.com/office/powerpoint/2010/main" val="358057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idx="10"/>
          </p:nvPr>
        </p:nvSpPr>
        <p:spPr>
          <a:ln/>
        </p:spPr>
        <p:txBody>
          <a:bodyPr/>
          <a:lstStyle>
            <a:lvl1pPr>
              <a:defRPr/>
            </a:lvl1pPr>
          </a:lstStyle>
          <a:p>
            <a:fld id="{460D8844-5490-40F1-A4C0-5BC8CDA29005}" type="slidenum">
              <a:rPr lang="ru-RU" altLang="ru-RU"/>
              <a:pPr/>
              <a:t>‹#›</a:t>
            </a:fld>
            <a:endParaRPr lang="ru-RU" altLang="ru-RU"/>
          </a:p>
        </p:txBody>
      </p:sp>
    </p:spTree>
    <p:extLst>
      <p:ext uri="{BB962C8B-B14F-4D97-AF65-F5344CB8AC3E}">
        <p14:creationId xmlns:p14="http://schemas.microsoft.com/office/powerpoint/2010/main" val="279903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57900" y="274638"/>
            <a:ext cx="1865313" cy="6197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5448300" cy="6197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idx="10"/>
          </p:nvPr>
        </p:nvSpPr>
        <p:spPr>
          <a:ln/>
        </p:spPr>
        <p:txBody>
          <a:bodyPr/>
          <a:lstStyle>
            <a:lvl1pPr>
              <a:defRPr/>
            </a:lvl1pPr>
          </a:lstStyle>
          <a:p>
            <a:fld id="{81B0FF7C-8918-4C92-B8D4-E6FFD811534C}" type="slidenum">
              <a:rPr lang="ru-RU" altLang="ru-RU"/>
              <a:pPr/>
              <a:t>‹#›</a:t>
            </a:fld>
            <a:endParaRPr lang="ru-RU" altLang="ru-RU"/>
          </a:p>
        </p:txBody>
      </p:sp>
    </p:spTree>
    <p:extLst>
      <p:ext uri="{BB962C8B-B14F-4D97-AF65-F5344CB8AC3E}">
        <p14:creationId xmlns:p14="http://schemas.microsoft.com/office/powerpoint/2010/main" val="3728329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21"/>
          <p:cNvSpPr>
            <a:spLocks noGrp="1" noChangeArrowheads="1"/>
          </p:cNvSpPr>
          <p:nvPr>
            <p:ph type="sldNum" idx="10"/>
          </p:nvPr>
        </p:nvSpPr>
        <p:spPr>
          <a:ln/>
        </p:spPr>
        <p:txBody>
          <a:bodyPr/>
          <a:lstStyle>
            <a:lvl1pPr>
              <a:defRPr/>
            </a:lvl1pPr>
          </a:lstStyle>
          <a:p>
            <a:fld id="{90F8C75F-660B-44E5-96AE-D2357F6CED42}" type="slidenum">
              <a:rPr lang="ru-RU" altLang="ru-RU"/>
              <a:pPr/>
              <a:t>‹#›</a:t>
            </a:fld>
            <a:endParaRPr lang="ru-RU" altLang="ru-RU"/>
          </a:p>
        </p:txBody>
      </p:sp>
    </p:spTree>
    <p:extLst>
      <p:ext uri="{BB962C8B-B14F-4D97-AF65-F5344CB8AC3E}">
        <p14:creationId xmlns:p14="http://schemas.microsoft.com/office/powerpoint/2010/main" val="968232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1"/>
          <p:cNvSpPr>
            <a:spLocks noGrp="1" noChangeArrowheads="1"/>
          </p:cNvSpPr>
          <p:nvPr>
            <p:ph type="sldNum" idx="10"/>
          </p:nvPr>
        </p:nvSpPr>
        <p:spPr>
          <a:ln/>
        </p:spPr>
        <p:txBody>
          <a:bodyPr/>
          <a:lstStyle>
            <a:lvl1pPr>
              <a:defRPr/>
            </a:lvl1pPr>
          </a:lstStyle>
          <a:p>
            <a:fld id="{F95A32EB-F2EA-4EF8-99C9-54D08EDC8D5A}" type="slidenum">
              <a:rPr lang="ru-RU" altLang="ru-RU"/>
              <a:pPr/>
              <a:t>‹#›</a:t>
            </a:fld>
            <a:endParaRPr lang="ru-RU" altLang="ru-RU"/>
          </a:p>
        </p:txBody>
      </p:sp>
    </p:spTree>
    <p:extLst>
      <p:ext uri="{BB962C8B-B14F-4D97-AF65-F5344CB8AC3E}">
        <p14:creationId xmlns:p14="http://schemas.microsoft.com/office/powerpoint/2010/main" val="2870734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21"/>
          <p:cNvSpPr>
            <a:spLocks noGrp="1" noChangeArrowheads="1"/>
          </p:cNvSpPr>
          <p:nvPr>
            <p:ph type="sldNum" idx="10"/>
          </p:nvPr>
        </p:nvSpPr>
        <p:spPr>
          <a:ln/>
        </p:spPr>
        <p:txBody>
          <a:bodyPr/>
          <a:lstStyle>
            <a:lvl1pPr>
              <a:defRPr/>
            </a:lvl1pPr>
          </a:lstStyle>
          <a:p>
            <a:fld id="{CEAB155D-F976-449F-AEDE-2EBA2594577D}" type="slidenum">
              <a:rPr lang="ru-RU" altLang="ru-RU"/>
              <a:pPr/>
              <a:t>‹#›</a:t>
            </a:fld>
            <a:endParaRPr lang="ru-RU" altLang="ru-RU"/>
          </a:p>
        </p:txBody>
      </p:sp>
    </p:spTree>
    <p:extLst>
      <p:ext uri="{BB962C8B-B14F-4D97-AF65-F5344CB8AC3E}">
        <p14:creationId xmlns:p14="http://schemas.microsoft.com/office/powerpoint/2010/main" val="4014189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656013" cy="48720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265613" y="1600200"/>
            <a:ext cx="3657600" cy="48720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1"/>
          <p:cNvSpPr>
            <a:spLocks noGrp="1" noChangeArrowheads="1"/>
          </p:cNvSpPr>
          <p:nvPr>
            <p:ph type="sldNum" idx="10"/>
          </p:nvPr>
        </p:nvSpPr>
        <p:spPr>
          <a:ln/>
        </p:spPr>
        <p:txBody>
          <a:bodyPr/>
          <a:lstStyle>
            <a:lvl1pPr>
              <a:defRPr/>
            </a:lvl1pPr>
          </a:lstStyle>
          <a:p>
            <a:fld id="{AA1E8D37-EF19-47ED-AC05-CDFC919CBBD4}" type="slidenum">
              <a:rPr lang="ru-RU" altLang="ru-RU"/>
              <a:pPr/>
              <a:t>‹#›</a:t>
            </a:fld>
            <a:endParaRPr lang="ru-RU" altLang="ru-RU"/>
          </a:p>
        </p:txBody>
      </p:sp>
    </p:spTree>
    <p:extLst>
      <p:ext uri="{BB962C8B-B14F-4D97-AF65-F5344CB8AC3E}">
        <p14:creationId xmlns:p14="http://schemas.microsoft.com/office/powerpoint/2010/main" val="562114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1"/>
          <p:cNvSpPr>
            <a:spLocks noGrp="1" noChangeArrowheads="1"/>
          </p:cNvSpPr>
          <p:nvPr>
            <p:ph type="sldNum" idx="10"/>
          </p:nvPr>
        </p:nvSpPr>
        <p:spPr>
          <a:ln/>
        </p:spPr>
        <p:txBody>
          <a:bodyPr/>
          <a:lstStyle>
            <a:lvl1pPr>
              <a:defRPr/>
            </a:lvl1pPr>
          </a:lstStyle>
          <a:p>
            <a:fld id="{616AC300-E6E8-49B9-B4D2-4FBB75293BBE}" type="slidenum">
              <a:rPr lang="ru-RU" altLang="ru-RU"/>
              <a:pPr/>
              <a:t>‹#›</a:t>
            </a:fld>
            <a:endParaRPr lang="ru-RU" altLang="ru-RU"/>
          </a:p>
        </p:txBody>
      </p:sp>
    </p:spTree>
    <p:extLst>
      <p:ext uri="{BB962C8B-B14F-4D97-AF65-F5344CB8AC3E}">
        <p14:creationId xmlns:p14="http://schemas.microsoft.com/office/powerpoint/2010/main" val="294127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1"/>
          <p:cNvSpPr>
            <a:spLocks noGrp="1" noChangeArrowheads="1"/>
          </p:cNvSpPr>
          <p:nvPr>
            <p:ph type="sldNum" idx="10"/>
          </p:nvPr>
        </p:nvSpPr>
        <p:spPr>
          <a:ln/>
        </p:spPr>
        <p:txBody>
          <a:bodyPr/>
          <a:lstStyle>
            <a:lvl1pPr>
              <a:defRPr/>
            </a:lvl1pPr>
          </a:lstStyle>
          <a:p>
            <a:fld id="{E8D7C9FD-AB8F-4F20-A9A8-70507081675F}" type="slidenum">
              <a:rPr lang="ru-RU" altLang="ru-RU"/>
              <a:pPr/>
              <a:t>‹#›</a:t>
            </a:fld>
            <a:endParaRPr lang="ru-RU" altLang="ru-RU"/>
          </a:p>
        </p:txBody>
      </p:sp>
    </p:spTree>
    <p:extLst>
      <p:ext uri="{BB962C8B-B14F-4D97-AF65-F5344CB8AC3E}">
        <p14:creationId xmlns:p14="http://schemas.microsoft.com/office/powerpoint/2010/main" val="1801010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1"/>
          <p:cNvSpPr>
            <a:spLocks noGrp="1" noChangeArrowheads="1"/>
          </p:cNvSpPr>
          <p:nvPr>
            <p:ph type="sldNum" idx="10"/>
          </p:nvPr>
        </p:nvSpPr>
        <p:spPr>
          <a:ln/>
        </p:spPr>
        <p:txBody>
          <a:bodyPr/>
          <a:lstStyle>
            <a:lvl1pPr>
              <a:defRPr/>
            </a:lvl1pPr>
          </a:lstStyle>
          <a:p>
            <a:fld id="{F46B8E10-F449-4A72-9858-28F18425733B}" type="slidenum">
              <a:rPr lang="ru-RU" altLang="ru-RU"/>
              <a:pPr/>
              <a:t>‹#›</a:t>
            </a:fld>
            <a:endParaRPr lang="ru-RU" altLang="ru-RU"/>
          </a:p>
        </p:txBody>
      </p:sp>
    </p:spTree>
    <p:extLst>
      <p:ext uri="{BB962C8B-B14F-4D97-AF65-F5344CB8AC3E}">
        <p14:creationId xmlns:p14="http://schemas.microsoft.com/office/powerpoint/2010/main" val="1032027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21"/>
          <p:cNvSpPr>
            <a:spLocks noGrp="1" noChangeArrowheads="1"/>
          </p:cNvSpPr>
          <p:nvPr>
            <p:ph type="sldNum" idx="10"/>
          </p:nvPr>
        </p:nvSpPr>
        <p:spPr>
          <a:ln/>
        </p:spPr>
        <p:txBody>
          <a:bodyPr/>
          <a:lstStyle>
            <a:lvl1pPr>
              <a:defRPr/>
            </a:lvl1pPr>
          </a:lstStyle>
          <a:p>
            <a:fld id="{E9E3C564-0E8B-44F9-AEFF-79D09644DB7F}" type="slidenum">
              <a:rPr lang="ru-RU" altLang="ru-RU"/>
              <a:pPr/>
              <a:t>‹#›</a:t>
            </a:fld>
            <a:endParaRPr lang="ru-RU" altLang="ru-RU"/>
          </a:p>
        </p:txBody>
      </p:sp>
    </p:spTree>
    <p:extLst>
      <p:ext uri="{BB962C8B-B14F-4D97-AF65-F5344CB8AC3E}">
        <p14:creationId xmlns:p14="http://schemas.microsoft.com/office/powerpoint/2010/main" val="61343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idx="10"/>
          </p:nvPr>
        </p:nvSpPr>
        <p:spPr>
          <a:ln/>
        </p:spPr>
        <p:txBody>
          <a:bodyPr/>
          <a:lstStyle>
            <a:lvl1pPr>
              <a:defRPr/>
            </a:lvl1pPr>
          </a:lstStyle>
          <a:p>
            <a:fld id="{29EE0F6E-5658-4550-B2D6-6B9A61A4676A}" type="slidenum">
              <a:rPr lang="ru-RU" altLang="ru-RU"/>
              <a:pPr/>
              <a:t>‹#›</a:t>
            </a:fld>
            <a:endParaRPr lang="ru-RU" altLang="ru-RU"/>
          </a:p>
        </p:txBody>
      </p:sp>
    </p:spTree>
    <p:extLst>
      <p:ext uri="{BB962C8B-B14F-4D97-AF65-F5344CB8AC3E}">
        <p14:creationId xmlns:p14="http://schemas.microsoft.com/office/powerpoint/2010/main" val="2095695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21"/>
          <p:cNvSpPr>
            <a:spLocks noGrp="1" noChangeArrowheads="1"/>
          </p:cNvSpPr>
          <p:nvPr>
            <p:ph type="sldNum" idx="10"/>
          </p:nvPr>
        </p:nvSpPr>
        <p:spPr>
          <a:ln/>
        </p:spPr>
        <p:txBody>
          <a:bodyPr/>
          <a:lstStyle>
            <a:lvl1pPr>
              <a:defRPr/>
            </a:lvl1pPr>
          </a:lstStyle>
          <a:p>
            <a:fld id="{E4E51BE7-FAFE-4EC9-99FE-3E24676129EE}" type="slidenum">
              <a:rPr lang="ru-RU" altLang="ru-RU"/>
              <a:pPr/>
              <a:t>‹#›</a:t>
            </a:fld>
            <a:endParaRPr lang="ru-RU" altLang="ru-RU"/>
          </a:p>
        </p:txBody>
      </p:sp>
    </p:spTree>
    <p:extLst>
      <p:ext uri="{BB962C8B-B14F-4D97-AF65-F5344CB8AC3E}">
        <p14:creationId xmlns:p14="http://schemas.microsoft.com/office/powerpoint/2010/main" val="1206038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1"/>
          <p:cNvSpPr>
            <a:spLocks noGrp="1" noChangeArrowheads="1"/>
          </p:cNvSpPr>
          <p:nvPr>
            <p:ph type="sldNum" idx="10"/>
          </p:nvPr>
        </p:nvSpPr>
        <p:spPr>
          <a:ln/>
        </p:spPr>
        <p:txBody>
          <a:bodyPr/>
          <a:lstStyle>
            <a:lvl1pPr>
              <a:defRPr/>
            </a:lvl1pPr>
          </a:lstStyle>
          <a:p>
            <a:fld id="{F0B70CDA-9EE3-47DF-B2F0-001747F84059}" type="slidenum">
              <a:rPr lang="ru-RU" altLang="ru-RU"/>
              <a:pPr/>
              <a:t>‹#›</a:t>
            </a:fld>
            <a:endParaRPr lang="ru-RU" altLang="ru-RU"/>
          </a:p>
        </p:txBody>
      </p:sp>
    </p:spTree>
    <p:extLst>
      <p:ext uri="{BB962C8B-B14F-4D97-AF65-F5344CB8AC3E}">
        <p14:creationId xmlns:p14="http://schemas.microsoft.com/office/powerpoint/2010/main" val="2249921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57900" y="274638"/>
            <a:ext cx="1865313" cy="6197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5448300" cy="6197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1"/>
          <p:cNvSpPr>
            <a:spLocks noGrp="1" noChangeArrowheads="1"/>
          </p:cNvSpPr>
          <p:nvPr>
            <p:ph type="sldNum" idx="10"/>
          </p:nvPr>
        </p:nvSpPr>
        <p:spPr>
          <a:ln/>
        </p:spPr>
        <p:txBody>
          <a:bodyPr/>
          <a:lstStyle>
            <a:lvl1pPr>
              <a:defRPr/>
            </a:lvl1pPr>
          </a:lstStyle>
          <a:p>
            <a:fld id="{927243DA-BF02-4773-BFAA-82CF259956AF}" type="slidenum">
              <a:rPr lang="ru-RU" altLang="ru-RU"/>
              <a:pPr/>
              <a:t>‹#›</a:t>
            </a:fld>
            <a:endParaRPr lang="ru-RU" altLang="ru-RU"/>
          </a:p>
        </p:txBody>
      </p:sp>
    </p:spTree>
    <p:extLst>
      <p:ext uri="{BB962C8B-B14F-4D97-AF65-F5344CB8AC3E}">
        <p14:creationId xmlns:p14="http://schemas.microsoft.com/office/powerpoint/2010/main" val="3093475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10"/>
          <p:cNvSpPr>
            <a:spLocks noGrp="1" noChangeArrowheads="1"/>
          </p:cNvSpPr>
          <p:nvPr>
            <p:ph type="sldNum" idx="10"/>
          </p:nvPr>
        </p:nvSpPr>
        <p:spPr>
          <a:ln/>
        </p:spPr>
        <p:txBody>
          <a:bodyPr/>
          <a:lstStyle>
            <a:lvl1pPr>
              <a:defRPr/>
            </a:lvl1pPr>
          </a:lstStyle>
          <a:p>
            <a:fld id="{37AEF155-4BDA-492A-9197-D962BC3601D9}" type="slidenum">
              <a:rPr lang="ru-RU" altLang="ru-RU"/>
              <a:pPr/>
              <a:t>‹#›</a:t>
            </a:fld>
            <a:endParaRPr lang="ru-RU" altLang="ru-RU"/>
          </a:p>
        </p:txBody>
      </p:sp>
    </p:spTree>
    <p:extLst>
      <p:ext uri="{BB962C8B-B14F-4D97-AF65-F5344CB8AC3E}">
        <p14:creationId xmlns:p14="http://schemas.microsoft.com/office/powerpoint/2010/main" val="1080731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idx="10"/>
          </p:nvPr>
        </p:nvSpPr>
        <p:spPr>
          <a:ln/>
        </p:spPr>
        <p:txBody>
          <a:bodyPr/>
          <a:lstStyle>
            <a:lvl1pPr>
              <a:defRPr/>
            </a:lvl1pPr>
          </a:lstStyle>
          <a:p>
            <a:fld id="{889AC66A-0021-413D-8F1B-1BF30B03D9DA}" type="slidenum">
              <a:rPr lang="ru-RU" altLang="ru-RU"/>
              <a:pPr/>
              <a:t>‹#›</a:t>
            </a:fld>
            <a:endParaRPr lang="ru-RU" altLang="ru-RU"/>
          </a:p>
        </p:txBody>
      </p:sp>
    </p:spTree>
    <p:extLst>
      <p:ext uri="{BB962C8B-B14F-4D97-AF65-F5344CB8AC3E}">
        <p14:creationId xmlns:p14="http://schemas.microsoft.com/office/powerpoint/2010/main" val="541656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10"/>
          <p:cNvSpPr>
            <a:spLocks noGrp="1" noChangeArrowheads="1"/>
          </p:cNvSpPr>
          <p:nvPr>
            <p:ph type="sldNum" idx="10"/>
          </p:nvPr>
        </p:nvSpPr>
        <p:spPr>
          <a:ln/>
        </p:spPr>
        <p:txBody>
          <a:bodyPr/>
          <a:lstStyle>
            <a:lvl1pPr>
              <a:defRPr/>
            </a:lvl1pPr>
          </a:lstStyle>
          <a:p>
            <a:fld id="{6D987B42-B767-41A9-8A4D-0AE58E008E95}" type="slidenum">
              <a:rPr lang="ru-RU" altLang="ru-RU"/>
              <a:pPr/>
              <a:t>‹#›</a:t>
            </a:fld>
            <a:endParaRPr lang="ru-RU" altLang="ru-RU"/>
          </a:p>
        </p:txBody>
      </p:sp>
    </p:spTree>
    <p:extLst>
      <p:ext uri="{BB962C8B-B14F-4D97-AF65-F5344CB8AC3E}">
        <p14:creationId xmlns:p14="http://schemas.microsoft.com/office/powerpoint/2010/main" val="2320191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656013" cy="48720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265613" y="1600200"/>
            <a:ext cx="3657600" cy="48720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sldNum" idx="10"/>
          </p:nvPr>
        </p:nvSpPr>
        <p:spPr>
          <a:ln/>
        </p:spPr>
        <p:txBody>
          <a:bodyPr/>
          <a:lstStyle>
            <a:lvl1pPr>
              <a:defRPr/>
            </a:lvl1pPr>
          </a:lstStyle>
          <a:p>
            <a:fld id="{2178B62A-BF90-46FD-95BF-8B5536807517}" type="slidenum">
              <a:rPr lang="ru-RU" altLang="ru-RU"/>
              <a:pPr/>
              <a:t>‹#›</a:t>
            </a:fld>
            <a:endParaRPr lang="ru-RU" altLang="ru-RU"/>
          </a:p>
        </p:txBody>
      </p:sp>
    </p:spTree>
    <p:extLst>
      <p:ext uri="{BB962C8B-B14F-4D97-AF65-F5344CB8AC3E}">
        <p14:creationId xmlns:p14="http://schemas.microsoft.com/office/powerpoint/2010/main" val="1492619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0"/>
          <p:cNvSpPr>
            <a:spLocks noGrp="1" noChangeArrowheads="1"/>
          </p:cNvSpPr>
          <p:nvPr>
            <p:ph type="sldNum" idx="10"/>
          </p:nvPr>
        </p:nvSpPr>
        <p:spPr>
          <a:ln/>
        </p:spPr>
        <p:txBody>
          <a:bodyPr/>
          <a:lstStyle>
            <a:lvl1pPr>
              <a:defRPr/>
            </a:lvl1pPr>
          </a:lstStyle>
          <a:p>
            <a:fld id="{5CA600D9-7416-4A68-BC8F-7D42BB446AED}" type="slidenum">
              <a:rPr lang="ru-RU" altLang="ru-RU"/>
              <a:pPr/>
              <a:t>‹#›</a:t>
            </a:fld>
            <a:endParaRPr lang="ru-RU" altLang="ru-RU"/>
          </a:p>
        </p:txBody>
      </p:sp>
    </p:spTree>
    <p:extLst>
      <p:ext uri="{BB962C8B-B14F-4D97-AF65-F5344CB8AC3E}">
        <p14:creationId xmlns:p14="http://schemas.microsoft.com/office/powerpoint/2010/main" val="1017884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0"/>
          <p:cNvSpPr>
            <a:spLocks noGrp="1" noChangeArrowheads="1"/>
          </p:cNvSpPr>
          <p:nvPr>
            <p:ph type="sldNum" idx="10"/>
          </p:nvPr>
        </p:nvSpPr>
        <p:spPr>
          <a:ln/>
        </p:spPr>
        <p:txBody>
          <a:bodyPr/>
          <a:lstStyle>
            <a:lvl1pPr>
              <a:defRPr/>
            </a:lvl1pPr>
          </a:lstStyle>
          <a:p>
            <a:fld id="{734DC1AE-9817-48BF-BA68-A02C62A3853F}" type="slidenum">
              <a:rPr lang="ru-RU" altLang="ru-RU"/>
              <a:pPr/>
              <a:t>‹#›</a:t>
            </a:fld>
            <a:endParaRPr lang="ru-RU" altLang="ru-RU"/>
          </a:p>
        </p:txBody>
      </p:sp>
    </p:spTree>
    <p:extLst>
      <p:ext uri="{BB962C8B-B14F-4D97-AF65-F5344CB8AC3E}">
        <p14:creationId xmlns:p14="http://schemas.microsoft.com/office/powerpoint/2010/main" val="2150525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sldNum" idx="10"/>
          </p:nvPr>
        </p:nvSpPr>
        <p:spPr>
          <a:ln/>
        </p:spPr>
        <p:txBody>
          <a:bodyPr/>
          <a:lstStyle>
            <a:lvl1pPr>
              <a:defRPr/>
            </a:lvl1pPr>
          </a:lstStyle>
          <a:p>
            <a:fld id="{24E5E1AA-1D42-46CD-99F4-BA7F83103246}" type="slidenum">
              <a:rPr lang="ru-RU" altLang="ru-RU"/>
              <a:pPr/>
              <a:t>‹#›</a:t>
            </a:fld>
            <a:endParaRPr lang="ru-RU" altLang="ru-RU"/>
          </a:p>
        </p:txBody>
      </p:sp>
    </p:spTree>
    <p:extLst>
      <p:ext uri="{BB962C8B-B14F-4D97-AF65-F5344CB8AC3E}">
        <p14:creationId xmlns:p14="http://schemas.microsoft.com/office/powerpoint/2010/main" val="279061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11"/>
          <p:cNvSpPr>
            <a:spLocks noGrp="1" noChangeArrowheads="1"/>
          </p:cNvSpPr>
          <p:nvPr>
            <p:ph type="sldNum" idx="10"/>
          </p:nvPr>
        </p:nvSpPr>
        <p:spPr>
          <a:ln/>
        </p:spPr>
        <p:txBody>
          <a:bodyPr/>
          <a:lstStyle>
            <a:lvl1pPr>
              <a:defRPr/>
            </a:lvl1pPr>
          </a:lstStyle>
          <a:p>
            <a:fld id="{F41962AC-8A82-4D83-97C0-F810C5A62624}" type="slidenum">
              <a:rPr lang="ru-RU" altLang="ru-RU"/>
              <a:pPr/>
              <a:t>‹#›</a:t>
            </a:fld>
            <a:endParaRPr lang="ru-RU" altLang="ru-RU"/>
          </a:p>
        </p:txBody>
      </p:sp>
    </p:spTree>
    <p:extLst>
      <p:ext uri="{BB962C8B-B14F-4D97-AF65-F5344CB8AC3E}">
        <p14:creationId xmlns:p14="http://schemas.microsoft.com/office/powerpoint/2010/main" val="3465134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0"/>
          <p:cNvSpPr>
            <a:spLocks noGrp="1" noChangeArrowheads="1"/>
          </p:cNvSpPr>
          <p:nvPr>
            <p:ph type="sldNum" idx="10"/>
          </p:nvPr>
        </p:nvSpPr>
        <p:spPr>
          <a:ln/>
        </p:spPr>
        <p:txBody>
          <a:bodyPr/>
          <a:lstStyle>
            <a:lvl1pPr>
              <a:defRPr/>
            </a:lvl1pPr>
          </a:lstStyle>
          <a:p>
            <a:fld id="{11479616-69D9-4D7F-83EE-868BEEE10DF4}" type="slidenum">
              <a:rPr lang="ru-RU" altLang="ru-RU"/>
              <a:pPr/>
              <a:t>‹#›</a:t>
            </a:fld>
            <a:endParaRPr lang="ru-RU" altLang="ru-RU"/>
          </a:p>
        </p:txBody>
      </p:sp>
    </p:spTree>
    <p:extLst>
      <p:ext uri="{BB962C8B-B14F-4D97-AF65-F5344CB8AC3E}">
        <p14:creationId xmlns:p14="http://schemas.microsoft.com/office/powerpoint/2010/main" val="3265725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0"/>
          <p:cNvSpPr>
            <a:spLocks noGrp="1" noChangeArrowheads="1"/>
          </p:cNvSpPr>
          <p:nvPr>
            <p:ph type="sldNum" idx="10"/>
          </p:nvPr>
        </p:nvSpPr>
        <p:spPr>
          <a:ln/>
        </p:spPr>
        <p:txBody>
          <a:bodyPr/>
          <a:lstStyle>
            <a:lvl1pPr>
              <a:defRPr/>
            </a:lvl1pPr>
          </a:lstStyle>
          <a:p>
            <a:fld id="{8D542265-AC9E-4990-8246-E4EE639D41B1}" type="slidenum">
              <a:rPr lang="ru-RU" altLang="ru-RU"/>
              <a:pPr/>
              <a:t>‹#›</a:t>
            </a:fld>
            <a:endParaRPr lang="ru-RU" altLang="ru-RU"/>
          </a:p>
        </p:txBody>
      </p:sp>
    </p:spTree>
    <p:extLst>
      <p:ext uri="{BB962C8B-B14F-4D97-AF65-F5344CB8AC3E}">
        <p14:creationId xmlns:p14="http://schemas.microsoft.com/office/powerpoint/2010/main" val="1143566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idx="10"/>
          </p:nvPr>
        </p:nvSpPr>
        <p:spPr>
          <a:ln/>
        </p:spPr>
        <p:txBody>
          <a:bodyPr/>
          <a:lstStyle>
            <a:lvl1pPr>
              <a:defRPr/>
            </a:lvl1pPr>
          </a:lstStyle>
          <a:p>
            <a:fld id="{F39AA2C7-654D-4ACC-BFB9-494E78DBB199}" type="slidenum">
              <a:rPr lang="ru-RU" altLang="ru-RU"/>
              <a:pPr/>
              <a:t>‹#›</a:t>
            </a:fld>
            <a:endParaRPr lang="ru-RU" altLang="ru-RU"/>
          </a:p>
        </p:txBody>
      </p:sp>
    </p:spTree>
    <p:extLst>
      <p:ext uri="{BB962C8B-B14F-4D97-AF65-F5344CB8AC3E}">
        <p14:creationId xmlns:p14="http://schemas.microsoft.com/office/powerpoint/2010/main" val="610849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57900" y="274638"/>
            <a:ext cx="1865313" cy="6197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5448300" cy="6197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sldNum" idx="10"/>
          </p:nvPr>
        </p:nvSpPr>
        <p:spPr>
          <a:ln/>
        </p:spPr>
        <p:txBody>
          <a:bodyPr/>
          <a:lstStyle>
            <a:lvl1pPr>
              <a:defRPr/>
            </a:lvl1pPr>
          </a:lstStyle>
          <a:p>
            <a:fld id="{A03E1374-1C93-4494-89E5-84E783AB0D24}" type="slidenum">
              <a:rPr lang="ru-RU" altLang="ru-RU"/>
              <a:pPr/>
              <a:t>‹#›</a:t>
            </a:fld>
            <a:endParaRPr lang="ru-RU" altLang="ru-RU"/>
          </a:p>
        </p:txBody>
      </p:sp>
    </p:spTree>
    <p:extLst>
      <p:ext uri="{BB962C8B-B14F-4D97-AF65-F5344CB8AC3E}">
        <p14:creationId xmlns:p14="http://schemas.microsoft.com/office/powerpoint/2010/main" val="3656464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11"/>
          <p:cNvSpPr>
            <a:spLocks noGrp="1" noChangeArrowheads="1"/>
          </p:cNvSpPr>
          <p:nvPr>
            <p:ph type="sldNum" idx="10"/>
          </p:nvPr>
        </p:nvSpPr>
        <p:spPr>
          <a:ln/>
        </p:spPr>
        <p:txBody>
          <a:bodyPr/>
          <a:lstStyle>
            <a:lvl1pPr>
              <a:defRPr/>
            </a:lvl1pPr>
          </a:lstStyle>
          <a:p>
            <a:fld id="{5FF5E7C2-EDC3-49A7-B112-DFE28AF0463B}" type="slidenum">
              <a:rPr lang="ru-RU" altLang="ru-RU"/>
              <a:pPr/>
              <a:t>‹#›</a:t>
            </a:fld>
            <a:endParaRPr lang="ru-RU" altLang="ru-RU"/>
          </a:p>
        </p:txBody>
      </p:sp>
    </p:spTree>
    <p:extLst>
      <p:ext uri="{BB962C8B-B14F-4D97-AF65-F5344CB8AC3E}">
        <p14:creationId xmlns:p14="http://schemas.microsoft.com/office/powerpoint/2010/main" val="605532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idx="10"/>
          </p:nvPr>
        </p:nvSpPr>
        <p:spPr>
          <a:ln/>
        </p:spPr>
        <p:txBody>
          <a:bodyPr/>
          <a:lstStyle>
            <a:lvl1pPr>
              <a:defRPr/>
            </a:lvl1pPr>
          </a:lstStyle>
          <a:p>
            <a:fld id="{9270F39D-F802-489A-9712-754ADF44FF6A}" type="slidenum">
              <a:rPr lang="ru-RU" altLang="ru-RU"/>
              <a:pPr/>
              <a:t>‹#›</a:t>
            </a:fld>
            <a:endParaRPr lang="ru-RU" altLang="ru-RU"/>
          </a:p>
        </p:txBody>
      </p:sp>
    </p:spTree>
    <p:extLst>
      <p:ext uri="{BB962C8B-B14F-4D97-AF65-F5344CB8AC3E}">
        <p14:creationId xmlns:p14="http://schemas.microsoft.com/office/powerpoint/2010/main" val="2682762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11"/>
          <p:cNvSpPr>
            <a:spLocks noGrp="1" noChangeArrowheads="1"/>
          </p:cNvSpPr>
          <p:nvPr>
            <p:ph type="sldNum" idx="10"/>
          </p:nvPr>
        </p:nvSpPr>
        <p:spPr>
          <a:ln/>
        </p:spPr>
        <p:txBody>
          <a:bodyPr/>
          <a:lstStyle>
            <a:lvl1pPr>
              <a:defRPr/>
            </a:lvl1pPr>
          </a:lstStyle>
          <a:p>
            <a:fld id="{E02C6E87-E95B-46C6-8514-6ACF960B7081}" type="slidenum">
              <a:rPr lang="ru-RU" altLang="ru-RU"/>
              <a:pPr/>
              <a:t>‹#›</a:t>
            </a:fld>
            <a:endParaRPr lang="ru-RU" altLang="ru-RU"/>
          </a:p>
        </p:txBody>
      </p:sp>
    </p:spTree>
    <p:extLst>
      <p:ext uri="{BB962C8B-B14F-4D97-AF65-F5344CB8AC3E}">
        <p14:creationId xmlns:p14="http://schemas.microsoft.com/office/powerpoint/2010/main" val="2651850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656013" cy="48720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265613" y="1600200"/>
            <a:ext cx="3657600" cy="48720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idx="10"/>
          </p:nvPr>
        </p:nvSpPr>
        <p:spPr>
          <a:ln/>
        </p:spPr>
        <p:txBody>
          <a:bodyPr/>
          <a:lstStyle>
            <a:lvl1pPr>
              <a:defRPr/>
            </a:lvl1pPr>
          </a:lstStyle>
          <a:p>
            <a:fld id="{8E4ACB34-3990-49FC-BEAF-23E5B97DF530}" type="slidenum">
              <a:rPr lang="ru-RU" altLang="ru-RU"/>
              <a:pPr/>
              <a:t>‹#›</a:t>
            </a:fld>
            <a:endParaRPr lang="ru-RU" altLang="ru-RU"/>
          </a:p>
        </p:txBody>
      </p:sp>
    </p:spTree>
    <p:extLst>
      <p:ext uri="{BB962C8B-B14F-4D97-AF65-F5344CB8AC3E}">
        <p14:creationId xmlns:p14="http://schemas.microsoft.com/office/powerpoint/2010/main" val="1409073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sldNum" idx="10"/>
          </p:nvPr>
        </p:nvSpPr>
        <p:spPr>
          <a:ln/>
        </p:spPr>
        <p:txBody>
          <a:bodyPr/>
          <a:lstStyle>
            <a:lvl1pPr>
              <a:defRPr/>
            </a:lvl1pPr>
          </a:lstStyle>
          <a:p>
            <a:fld id="{20442E1F-9F3D-4260-B0C9-1C3725342745}" type="slidenum">
              <a:rPr lang="ru-RU" altLang="ru-RU"/>
              <a:pPr/>
              <a:t>‹#›</a:t>
            </a:fld>
            <a:endParaRPr lang="ru-RU" altLang="ru-RU"/>
          </a:p>
        </p:txBody>
      </p:sp>
    </p:spTree>
    <p:extLst>
      <p:ext uri="{BB962C8B-B14F-4D97-AF65-F5344CB8AC3E}">
        <p14:creationId xmlns:p14="http://schemas.microsoft.com/office/powerpoint/2010/main" val="3304817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sldNum" idx="10"/>
          </p:nvPr>
        </p:nvSpPr>
        <p:spPr>
          <a:ln/>
        </p:spPr>
        <p:txBody>
          <a:bodyPr/>
          <a:lstStyle>
            <a:lvl1pPr>
              <a:defRPr/>
            </a:lvl1pPr>
          </a:lstStyle>
          <a:p>
            <a:fld id="{C8C301D4-D2D0-43C0-8185-82D68D50A827}" type="slidenum">
              <a:rPr lang="ru-RU" altLang="ru-RU"/>
              <a:pPr/>
              <a:t>‹#›</a:t>
            </a:fld>
            <a:endParaRPr lang="ru-RU" altLang="ru-RU"/>
          </a:p>
        </p:txBody>
      </p:sp>
    </p:spTree>
    <p:extLst>
      <p:ext uri="{BB962C8B-B14F-4D97-AF65-F5344CB8AC3E}">
        <p14:creationId xmlns:p14="http://schemas.microsoft.com/office/powerpoint/2010/main" val="308802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656013" cy="48720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265613" y="1600200"/>
            <a:ext cx="3657600" cy="48720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idx="10"/>
          </p:nvPr>
        </p:nvSpPr>
        <p:spPr>
          <a:ln/>
        </p:spPr>
        <p:txBody>
          <a:bodyPr/>
          <a:lstStyle>
            <a:lvl1pPr>
              <a:defRPr/>
            </a:lvl1pPr>
          </a:lstStyle>
          <a:p>
            <a:fld id="{C4424576-97B1-4088-8285-5293B20CF410}" type="slidenum">
              <a:rPr lang="ru-RU" altLang="ru-RU"/>
              <a:pPr/>
              <a:t>‹#›</a:t>
            </a:fld>
            <a:endParaRPr lang="ru-RU" altLang="ru-RU"/>
          </a:p>
        </p:txBody>
      </p:sp>
    </p:spTree>
    <p:extLst>
      <p:ext uri="{BB962C8B-B14F-4D97-AF65-F5344CB8AC3E}">
        <p14:creationId xmlns:p14="http://schemas.microsoft.com/office/powerpoint/2010/main" val="394467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idx="10"/>
          </p:nvPr>
        </p:nvSpPr>
        <p:spPr>
          <a:ln/>
        </p:spPr>
        <p:txBody>
          <a:bodyPr/>
          <a:lstStyle>
            <a:lvl1pPr>
              <a:defRPr/>
            </a:lvl1pPr>
          </a:lstStyle>
          <a:p>
            <a:fld id="{4D9237C3-ABC1-4DD9-B9D8-AF9E41EA890B}" type="slidenum">
              <a:rPr lang="ru-RU" altLang="ru-RU"/>
              <a:pPr/>
              <a:t>‹#›</a:t>
            </a:fld>
            <a:endParaRPr lang="ru-RU" altLang="ru-RU"/>
          </a:p>
        </p:txBody>
      </p:sp>
    </p:spTree>
    <p:extLst>
      <p:ext uri="{BB962C8B-B14F-4D97-AF65-F5344CB8AC3E}">
        <p14:creationId xmlns:p14="http://schemas.microsoft.com/office/powerpoint/2010/main" val="1493845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1"/>
          <p:cNvSpPr>
            <a:spLocks noGrp="1" noChangeArrowheads="1"/>
          </p:cNvSpPr>
          <p:nvPr>
            <p:ph type="sldNum" idx="10"/>
          </p:nvPr>
        </p:nvSpPr>
        <p:spPr>
          <a:ln/>
        </p:spPr>
        <p:txBody>
          <a:bodyPr/>
          <a:lstStyle>
            <a:lvl1pPr>
              <a:defRPr/>
            </a:lvl1pPr>
          </a:lstStyle>
          <a:p>
            <a:fld id="{6A065EDA-A10D-4B66-A46A-470843348139}" type="slidenum">
              <a:rPr lang="ru-RU" altLang="ru-RU"/>
              <a:pPr/>
              <a:t>‹#›</a:t>
            </a:fld>
            <a:endParaRPr lang="ru-RU" altLang="ru-RU"/>
          </a:p>
        </p:txBody>
      </p:sp>
    </p:spTree>
    <p:extLst>
      <p:ext uri="{BB962C8B-B14F-4D97-AF65-F5344CB8AC3E}">
        <p14:creationId xmlns:p14="http://schemas.microsoft.com/office/powerpoint/2010/main" val="1449061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1"/>
          <p:cNvSpPr>
            <a:spLocks noGrp="1" noChangeArrowheads="1"/>
          </p:cNvSpPr>
          <p:nvPr>
            <p:ph type="sldNum" idx="10"/>
          </p:nvPr>
        </p:nvSpPr>
        <p:spPr>
          <a:ln/>
        </p:spPr>
        <p:txBody>
          <a:bodyPr/>
          <a:lstStyle>
            <a:lvl1pPr>
              <a:defRPr/>
            </a:lvl1pPr>
          </a:lstStyle>
          <a:p>
            <a:fld id="{C6516089-CD00-4A03-980A-7AAB8E7840F5}" type="slidenum">
              <a:rPr lang="ru-RU" altLang="ru-RU"/>
              <a:pPr/>
              <a:t>‹#›</a:t>
            </a:fld>
            <a:endParaRPr lang="ru-RU" altLang="ru-RU"/>
          </a:p>
        </p:txBody>
      </p:sp>
    </p:spTree>
    <p:extLst>
      <p:ext uri="{BB962C8B-B14F-4D97-AF65-F5344CB8AC3E}">
        <p14:creationId xmlns:p14="http://schemas.microsoft.com/office/powerpoint/2010/main" val="3762122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idx="10"/>
          </p:nvPr>
        </p:nvSpPr>
        <p:spPr>
          <a:ln/>
        </p:spPr>
        <p:txBody>
          <a:bodyPr/>
          <a:lstStyle>
            <a:lvl1pPr>
              <a:defRPr/>
            </a:lvl1pPr>
          </a:lstStyle>
          <a:p>
            <a:fld id="{5D3DF913-602D-46BF-864D-130B4832BA4D}" type="slidenum">
              <a:rPr lang="ru-RU" altLang="ru-RU"/>
              <a:pPr/>
              <a:t>‹#›</a:t>
            </a:fld>
            <a:endParaRPr lang="ru-RU" altLang="ru-RU"/>
          </a:p>
        </p:txBody>
      </p:sp>
    </p:spTree>
    <p:extLst>
      <p:ext uri="{BB962C8B-B14F-4D97-AF65-F5344CB8AC3E}">
        <p14:creationId xmlns:p14="http://schemas.microsoft.com/office/powerpoint/2010/main" val="1052528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57900" y="274638"/>
            <a:ext cx="1865313" cy="6197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5448300" cy="6197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idx="10"/>
          </p:nvPr>
        </p:nvSpPr>
        <p:spPr>
          <a:ln/>
        </p:spPr>
        <p:txBody>
          <a:bodyPr/>
          <a:lstStyle>
            <a:lvl1pPr>
              <a:defRPr/>
            </a:lvl1pPr>
          </a:lstStyle>
          <a:p>
            <a:fld id="{05461642-9E82-4DA9-A86B-84CEB9367DEB}" type="slidenum">
              <a:rPr lang="ru-RU" altLang="ru-RU"/>
              <a:pPr/>
              <a:t>‹#›</a:t>
            </a:fld>
            <a:endParaRPr lang="ru-RU" altLang="ru-RU"/>
          </a:p>
        </p:txBody>
      </p:sp>
    </p:spTree>
    <p:extLst>
      <p:ext uri="{BB962C8B-B14F-4D97-AF65-F5344CB8AC3E}">
        <p14:creationId xmlns:p14="http://schemas.microsoft.com/office/powerpoint/2010/main" val="797643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11"/>
          <p:cNvSpPr>
            <a:spLocks noGrp="1" noChangeArrowheads="1"/>
          </p:cNvSpPr>
          <p:nvPr>
            <p:ph type="sldNum" idx="10"/>
          </p:nvPr>
        </p:nvSpPr>
        <p:spPr>
          <a:ln/>
        </p:spPr>
        <p:txBody>
          <a:bodyPr/>
          <a:lstStyle>
            <a:lvl1pPr>
              <a:defRPr/>
            </a:lvl1pPr>
          </a:lstStyle>
          <a:p>
            <a:fld id="{B0FFC9A6-EE9C-4CBA-AADE-21F06CC272CF}" type="slidenum">
              <a:rPr lang="ru-RU" altLang="ru-RU"/>
              <a:pPr/>
              <a:t>‹#›</a:t>
            </a:fld>
            <a:endParaRPr lang="ru-RU" altLang="ru-RU"/>
          </a:p>
        </p:txBody>
      </p:sp>
    </p:spTree>
    <p:extLst>
      <p:ext uri="{BB962C8B-B14F-4D97-AF65-F5344CB8AC3E}">
        <p14:creationId xmlns:p14="http://schemas.microsoft.com/office/powerpoint/2010/main" val="141992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idx="10"/>
          </p:nvPr>
        </p:nvSpPr>
        <p:spPr>
          <a:ln/>
        </p:spPr>
        <p:txBody>
          <a:bodyPr/>
          <a:lstStyle>
            <a:lvl1pPr>
              <a:defRPr/>
            </a:lvl1pPr>
          </a:lstStyle>
          <a:p>
            <a:fld id="{4AF17556-A7CB-4766-9B0E-0E9319F1557D}" type="slidenum">
              <a:rPr lang="ru-RU" altLang="ru-RU"/>
              <a:pPr/>
              <a:t>‹#›</a:t>
            </a:fld>
            <a:endParaRPr lang="ru-RU" altLang="ru-RU"/>
          </a:p>
        </p:txBody>
      </p:sp>
    </p:spTree>
    <p:extLst>
      <p:ext uri="{BB962C8B-B14F-4D97-AF65-F5344CB8AC3E}">
        <p14:creationId xmlns:p14="http://schemas.microsoft.com/office/powerpoint/2010/main" val="544322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11"/>
          <p:cNvSpPr>
            <a:spLocks noGrp="1" noChangeArrowheads="1"/>
          </p:cNvSpPr>
          <p:nvPr>
            <p:ph type="sldNum" idx="10"/>
          </p:nvPr>
        </p:nvSpPr>
        <p:spPr>
          <a:ln/>
        </p:spPr>
        <p:txBody>
          <a:bodyPr/>
          <a:lstStyle>
            <a:lvl1pPr>
              <a:defRPr/>
            </a:lvl1pPr>
          </a:lstStyle>
          <a:p>
            <a:fld id="{FB06BE01-6B56-4DFF-B249-C4D0E929C8CF}" type="slidenum">
              <a:rPr lang="ru-RU" altLang="ru-RU"/>
              <a:pPr/>
              <a:t>‹#›</a:t>
            </a:fld>
            <a:endParaRPr lang="ru-RU" altLang="ru-RU"/>
          </a:p>
        </p:txBody>
      </p:sp>
    </p:spTree>
    <p:extLst>
      <p:ext uri="{BB962C8B-B14F-4D97-AF65-F5344CB8AC3E}">
        <p14:creationId xmlns:p14="http://schemas.microsoft.com/office/powerpoint/2010/main" val="3668605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3656013" cy="48720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265613" y="1600200"/>
            <a:ext cx="3657600" cy="48720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idx="10"/>
          </p:nvPr>
        </p:nvSpPr>
        <p:spPr>
          <a:ln/>
        </p:spPr>
        <p:txBody>
          <a:bodyPr/>
          <a:lstStyle>
            <a:lvl1pPr>
              <a:defRPr/>
            </a:lvl1pPr>
          </a:lstStyle>
          <a:p>
            <a:fld id="{25442635-6EB5-42BF-BA24-5DA9A22636DB}" type="slidenum">
              <a:rPr lang="ru-RU" altLang="ru-RU"/>
              <a:pPr/>
              <a:t>‹#›</a:t>
            </a:fld>
            <a:endParaRPr lang="ru-RU" altLang="ru-RU"/>
          </a:p>
        </p:txBody>
      </p:sp>
    </p:spTree>
    <p:extLst>
      <p:ext uri="{BB962C8B-B14F-4D97-AF65-F5344CB8AC3E}">
        <p14:creationId xmlns:p14="http://schemas.microsoft.com/office/powerpoint/2010/main" val="3146852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sldNum" idx="10"/>
          </p:nvPr>
        </p:nvSpPr>
        <p:spPr>
          <a:ln/>
        </p:spPr>
        <p:txBody>
          <a:bodyPr/>
          <a:lstStyle>
            <a:lvl1pPr>
              <a:defRPr/>
            </a:lvl1pPr>
          </a:lstStyle>
          <a:p>
            <a:fld id="{67EEF0F3-C43D-4C11-B852-F0DE334848A6}" type="slidenum">
              <a:rPr lang="ru-RU" altLang="ru-RU"/>
              <a:pPr/>
              <a:t>‹#›</a:t>
            </a:fld>
            <a:endParaRPr lang="ru-RU" altLang="ru-RU"/>
          </a:p>
        </p:txBody>
      </p:sp>
    </p:spTree>
    <p:extLst>
      <p:ext uri="{BB962C8B-B14F-4D97-AF65-F5344CB8AC3E}">
        <p14:creationId xmlns:p14="http://schemas.microsoft.com/office/powerpoint/2010/main" val="207045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sldNum" idx="10"/>
          </p:nvPr>
        </p:nvSpPr>
        <p:spPr>
          <a:ln/>
        </p:spPr>
        <p:txBody>
          <a:bodyPr/>
          <a:lstStyle>
            <a:lvl1pPr>
              <a:defRPr/>
            </a:lvl1pPr>
          </a:lstStyle>
          <a:p>
            <a:fld id="{DF695BA8-856E-4C3C-9EDB-3FFD11EE0559}" type="slidenum">
              <a:rPr lang="ru-RU" altLang="ru-RU"/>
              <a:pPr/>
              <a:t>‹#›</a:t>
            </a:fld>
            <a:endParaRPr lang="ru-RU" altLang="ru-RU"/>
          </a:p>
        </p:txBody>
      </p:sp>
    </p:spTree>
    <p:extLst>
      <p:ext uri="{BB962C8B-B14F-4D97-AF65-F5344CB8AC3E}">
        <p14:creationId xmlns:p14="http://schemas.microsoft.com/office/powerpoint/2010/main" val="42717822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sldNum" idx="10"/>
          </p:nvPr>
        </p:nvSpPr>
        <p:spPr>
          <a:ln/>
        </p:spPr>
        <p:txBody>
          <a:bodyPr/>
          <a:lstStyle>
            <a:lvl1pPr>
              <a:defRPr/>
            </a:lvl1pPr>
          </a:lstStyle>
          <a:p>
            <a:fld id="{61D11260-66C0-4F8A-A4FA-D3F734DCA940}" type="slidenum">
              <a:rPr lang="ru-RU" altLang="ru-RU"/>
              <a:pPr/>
              <a:t>‹#›</a:t>
            </a:fld>
            <a:endParaRPr lang="ru-RU" altLang="ru-RU"/>
          </a:p>
        </p:txBody>
      </p:sp>
    </p:spTree>
    <p:extLst>
      <p:ext uri="{BB962C8B-B14F-4D97-AF65-F5344CB8AC3E}">
        <p14:creationId xmlns:p14="http://schemas.microsoft.com/office/powerpoint/2010/main" val="795121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idx="10"/>
          </p:nvPr>
        </p:nvSpPr>
        <p:spPr>
          <a:ln/>
        </p:spPr>
        <p:txBody>
          <a:bodyPr/>
          <a:lstStyle>
            <a:lvl1pPr>
              <a:defRPr/>
            </a:lvl1pPr>
          </a:lstStyle>
          <a:p>
            <a:fld id="{0C707E79-5E71-44AE-8B0C-076F21F686D1}" type="slidenum">
              <a:rPr lang="ru-RU" altLang="ru-RU"/>
              <a:pPr/>
              <a:t>‹#›</a:t>
            </a:fld>
            <a:endParaRPr lang="ru-RU" altLang="ru-RU"/>
          </a:p>
        </p:txBody>
      </p:sp>
    </p:spTree>
    <p:extLst>
      <p:ext uri="{BB962C8B-B14F-4D97-AF65-F5344CB8AC3E}">
        <p14:creationId xmlns:p14="http://schemas.microsoft.com/office/powerpoint/2010/main" val="3233422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1"/>
          <p:cNvSpPr>
            <a:spLocks noGrp="1" noChangeArrowheads="1"/>
          </p:cNvSpPr>
          <p:nvPr>
            <p:ph type="sldNum" idx="10"/>
          </p:nvPr>
        </p:nvSpPr>
        <p:spPr>
          <a:ln/>
        </p:spPr>
        <p:txBody>
          <a:bodyPr/>
          <a:lstStyle>
            <a:lvl1pPr>
              <a:defRPr/>
            </a:lvl1pPr>
          </a:lstStyle>
          <a:p>
            <a:fld id="{316E1C9A-F27E-4F9C-9F41-CAE88559B0F6}" type="slidenum">
              <a:rPr lang="ru-RU" altLang="ru-RU"/>
              <a:pPr/>
              <a:t>‹#›</a:t>
            </a:fld>
            <a:endParaRPr lang="ru-RU" altLang="ru-RU"/>
          </a:p>
        </p:txBody>
      </p:sp>
    </p:spTree>
    <p:extLst>
      <p:ext uri="{BB962C8B-B14F-4D97-AF65-F5344CB8AC3E}">
        <p14:creationId xmlns:p14="http://schemas.microsoft.com/office/powerpoint/2010/main" val="3654754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1"/>
          <p:cNvSpPr>
            <a:spLocks noGrp="1" noChangeArrowheads="1"/>
          </p:cNvSpPr>
          <p:nvPr>
            <p:ph type="sldNum" idx="10"/>
          </p:nvPr>
        </p:nvSpPr>
        <p:spPr>
          <a:ln/>
        </p:spPr>
        <p:txBody>
          <a:bodyPr/>
          <a:lstStyle>
            <a:lvl1pPr>
              <a:defRPr/>
            </a:lvl1pPr>
          </a:lstStyle>
          <a:p>
            <a:fld id="{4D6A6B83-88F8-42EA-82E2-1899486CC300}" type="slidenum">
              <a:rPr lang="ru-RU" altLang="ru-RU"/>
              <a:pPr/>
              <a:t>‹#›</a:t>
            </a:fld>
            <a:endParaRPr lang="ru-RU" altLang="ru-RU"/>
          </a:p>
        </p:txBody>
      </p:sp>
    </p:spTree>
    <p:extLst>
      <p:ext uri="{BB962C8B-B14F-4D97-AF65-F5344CB8AC3E}">
        <p14:creationId xmlns:p14="http://schemas.microsoft.com/office/powerpoint/2010/main" val="22302161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idx="10"/>
          </p:nvPr>
        </p:nvSpPr>
        <p:spPr>
          <a:ln/>
        </p:spPr>
        <p:txBody>
          <a:bodyPr/>
          <a:lstStyle>
            <a:lvl1pPr>
              <a:defRPr/>
            </a:lvl1pPr>
          </a:lstStyle>
          <a:p>
            <a:fld id="{21949FE6-BE0A-4A45-ABE2-7AC38AB918BF}" type="slidenum">
              <a:rPr lang="ru-RU" altLang="ru-RU"/>
              <a:pPr/>
              <a:t>‹#›</a:t>
            </a:fld>
            <a:endParaRPr lang="ru-RU" altLang="ru-RU"/>
          </a:p>
        </p:txBody>
      </p:sp>
    </p:spTree>
    <p:extLst>
      <p:ext uri="{BB962C8B-B14F-4D97-AF65-F5344CB8AC3E}">
        <p14:creationId xmlns:p14="http://schemas.microsoft.com/office/powerpoint/2010/main" val="3787862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57900" y="274638"/>
            <a:ext cx="1865313" cy="6197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5448300" cy="6197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idx="10"/>
          </p:nvPr>
        </p:nvSpPr>
        <p:spPr>
          <a:ln/>
        </p:spPr>
        <p:txBody>
          <a:bodyPr/>
          <a:lstStyle>
            <a:lvl1pPr>
              <a:defRPr/>
            </a:lvl1pPr>
          </a:lstStyle>
          <a:p>
            <a:fld id="{F693A9C3-CCCC-491A-8F46-3D1F05C90CF1}" type="slidenum">
              <a:rPr lang="ru-RU" altLang="ru-RU"/>
              <a:pPr/>
              <a:t>‹#›</a:t>
            </a:fld>
            <a:endParaRPr lang="ru-RU" altLang="ru-RU"/>
          </a:p>
        </p:txBody>
      </p:sp>
    </p:spTree>
    <p:extLst>
      <p:ext uri="{BB962C8B-B14F-4D97-AF65-F5344CB8AC3E}">
        <p14:creationId xmlns:p14="http://schemas.microsoft.com/office/powerpoint/2010/main" val="14744715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7"/>
          <p:cNvGrpSpPr>
            <a:grpSpLocks/>
          </p:cNvGrpSpPr>
          <p:nvPr/>
        </p:nvGrpSpPr>
        <p:grpSpPr bwMode="auto">
          <a:xfrm>
            <a:off x="0" y="0"/>
            <a:ext cx="9144000" cy="6858000"/>
            <a:chOff x="0" y="0"/>
            <a:chExt cx="9144677" cy="6858000"/>
          </a:xfrm>
        </p:grpSpPr>
        <p:pic>
          <p:nvPicPr>
            <p:cNvPr id="5" name="Picture 7" descr="SD-PanelTitle-R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p:cNvPicPr>
              <a:picLocks noChangeAspect="1"/>
            </p:cNvPicPr>
            <p:nvPr/>
          </p:nvPicPr>
          <p:blipFill>
            <a:blip r:embed="rId3" cstate="email">
              <a:extLst>
                <a:ext uri="{28A0092B-C50C-407E-A947-70E740481C1C}">
                  <a14:useLocalDpi xmlns:a14="http://schemas.microsoft.com/office/drawing/2010/main"/>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DRibbonTitle-UniformTrim.png"/>
            <p:cNvPicPr>
              <a:picLocks noChangeAspect="1"/>
            </p:cNvPicPr>
            <p:nvPr/>
          </p:nvPicPr>
          <p:blipFill>
            <a:blip r:embed="rId3" cstate="email">
              <a:extLst>
                <a:ext uri="{28A0092B-C50C-407E-A947-70E740481C1C}">
                  <a14:useLocalDpi xmlns:a14="http://schemas.microsoft.com/office/drawing/2010/main"/>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fld id="{6347E082-EA48-4248-9D35-9A9D1C13B06C}" type="datetimeFigureOut">
              <a:rPr lang="en-US"/>
              <a:pPr>
                <a:defRPr/>
              </a:pPr>
              <a:t>4/22/2023</a:t>
            </a:fld>
            <a:endParaRPr lang="en-US"/>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fld id="{530502E1-0DA1-4D01-AD51-DC5A1C23373D}" type="slidenum">
              <a:rPr lang="ru-RU" altLang="ru-RU"/>
              <a:pPr/>
              <a:t>‹#›</a:t>
            </a:fld>
            <a:endParaRPr lang="ru-RU" altLang="ru-RU"/>
          </a:p>
        </p:txBody>
      </p:sp>
    </p:spTree>
    <p:extLst>
      <p:ext uri="{BB962C8B-B14F-4D97-AF65-F5344CB8AC3E}">
        <p14:creationId xmlns:p14="http://schemas.microsoft.com/office/powerpoint/2010/main" val="1880506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4" name="Straight Connector 6"/>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42CB9859-3977-4468-8B87-2E674D1641C3}"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7F439D7-1906-4360-944E-901A3D3CEC92}" type="slidenum">
              <a:rPr lang="ru-RU" altLang="ru-RU"/>
              <a:pPr/>
              <a:t>‹#›</a:t>
            </a:fld>
            <a:endParaRPr lang="ru-RU" altLang="ru-RU"/>
          </a:p>
        </p:txBody>
      </p:sp>
    </p:spTree>
    <p:extLst>
      <p:ext uri="{BB962C8B-B14F-4D97-AF65-F5344CB8AC3E}">
        <p14:creationId xmlns:p14="http://schemas.microsoft.com/office/powerpoint/2010/main" val="35843293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30"/>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3BE957B-5894-49D3-97A0-058444D101B1}"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7C123F1-5A1A-4C9A-93AD-10CD1A58FAC5}" type="slidenum">
              <a:rPr lang="ru-RU" altLang="ru-RU"/>
              <a:pPr/>
              <a:t>‹#›</a:t>
            </a:fld>
            <a:endParaRPr lang="ru-RU" altLang="ru-RU"/>
          </a:p>
        </p:txBody>
      </p:sp>
    </p:spTree>
    <p:extLst>
      <p:ext uri="{BB962C8B-B14F-4D97-AF65-F5344CB8AC3E}">
        <p14:creationId xmlns:p14="http://schemas.microsoft.com/office/powerpoint/2010/main" val="496835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5" name="Straight Connector 7"/>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7B90F58F-8627-4B0C-AF7B-4584061AC2FB}" type="datetimeFigureOut">
              <a:rPr lang="en-US"/>
              <a:pPr>
                <a:defRPr/>
              </a:pPr>
              <a:t>4/22/2023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4FECC9FE-A447-4164-AEBB-F2FB87D788BE}" type="slidenum">
              <a:rPr lang="ru-RU" altLang="ru-RU"/>
              <a:pPr/>
              <a:t>‹#›</a:t>
            </a:fld>
            <a:endParaRPr lang="ru-RU" altLang="ru-RU"/>
          </a:p>
        </p:txBody>
      </p:sp>
    </p:spTree>
    <p:extLst>
      <p:ext uri="{BB962C8B-B14F-4D97-AF65-F5344CB8AC3E}">
        <p14:creationId xmlns:p14="http://schemas.microsoft.com/office/powerpoint/2010/main" val="258662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sldNum" idx="10"/>
          </p:nvPr>
        </p:nvSpPr>
        <p:spPr>
          <a:ln/>
        </p:spPr>
        <p:txBody>
          <a:bodyPr/>
          <a:lstStyle>
            <a:lvl1pPr>
              <a:defRPr/>
            </a:lvl1pPr>
          </a:lstStyle>
          <a:p>
            <a:fld id="{8AB7F6BA-4A35-4962-AB34-CD3EA4DC2F1D}" type="slidenum">
              <a:rPr lang="ru-RU" altLang="ru-RU"/>
              <a:pPr/>
              <a:t>‹#›</a:t>
            </a:fld>
            <a:endParaRPr lang="ru-RU" altLang="ru-RU"/>
          </a:p>
        </p:txBody>
      </p:sp>
    </p:spTree>
    <p:extLst>
      <p:ext uri="{BB962C8B-B14F-4D97-AF65-F5344CB8AC3E}">
        <p14:creationId xmlns:p14="http://schemas.microsoft.com/office/powerpoint/2010/main" val="3507520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40"/>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FB5BD1A0-FEE0-4E9F-929E-8644A704AB92}" type="datetimeFigureOut">
              <a:rPr lang="en-US"/>
              <a:pPr>
                <a:defRPr/>
              </a:pPr>
              <a:t>4/22/2023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BDEE716A-9528-4CA0-A290-347D6083BB6B}" type="slidenum">
              <a:rPr lang="ru-RU" altLang="ru-RU"/>
              <a:pPr/>
              <a:t>‹#›</a:t>
            </a:fld>
            <a:endParaRPr lang="ru-RU" altLang="ru-RU"/>
          </a:p>
        </p:txBody>
      </p:sp>
    </p:spTree>
    <p:extLst>
      <p:ext uri="{BB962C8B-B14F-4D97-AF65-F5344CB8AC3E}">
        <p14:creationId xmlns:p14="http://schemas.microsoft.com/office/powerpoint/2010/main" val="36323914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 name="Straight Connector 13"/>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3A3023F3-0E16-43DD-A315-CDF6128550F1}" type="datetimeFigureOut">
              <a:rPr lang="en-US"/>
              <a:pPr>
                <a:defRPr/>
              </a:pPr>
              <a:t>4/22/2023</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9C8BA12A-E9C9-4C00-BC28-0C031526ED28}" type="slidenum">
              <a:rPr lang="ru-RU" altLang="ru-RU"/>
              <a:pPr/>
              <a:t>‹#›</a:t>
            </a:fld>
            <a:endParaRPr lang="ru-RU" altLang="ru-RU"/>
          </a:p>
        </p:txBody>
      </p:sp>
    </p:spTree>
    <p:extLst>
      <p:ext uri="{BB962C8B-B14F-4D97-AF65-F5344CB8AC3E}">
        <p14:creationId xmlns:p14="http://schemas.microsoft.com/office/powerpoint/2010/main" val="37068675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87B213-B358-4E4C-98DC-6BF02B618F21}" type="datetimeFigureOut">
              <a:rPr lang="en-US"/>
              <a:pPr>
                <a:defRPr/>
              </a:pPr>
              <a:t>4/22/2023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4E7760A-4CFC-4837-ACED-59721D48B004}" type="slidenum">
              <a:rPr lang="ru-RU" altLang="ru-RU"/>
              <a:pPr/>
              <a:t>‹#›</a:t>
            </a:fld>
            <a:endParaRPr lang="ru-RU" altLang="ru-RU"/>
          </a:p>
        </p:txBody>
      </p:sp>
    </p:spTree>
    <p:extLst>
      <p:ext uri="{BB962C8B-B14F-4D97-AF65-F5344CB8AC3E}">
        <p14:creationId xmlns:p14="http://schemas.microsoft.com/office/powerpoint/2010/main" val="20769655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15"/>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D9D7C21E-F62C-4185-9C89-E4728874C441}" type="datetimeFigureOut">
              <a:rPr lang="en-US"/>
              <a:pPr>
                <a:defRPr/>
              </a:pPr>
              <a:t>4/22/2023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3FD6F6E0-20EC-4678-9C9E-A82F536EF146}" type="slidenum">
              <a:rPr lang="ru-RU" altLang="ru-RU"/>
              <a:pPr/>
              <a:t>‹#›</a:t>
            </a:fld>
            <a:endParaRPr lang="ru-RU" altLang="ru-RU"/>
          </a:p>
        </p:txBody>
      </p:sp>
    </p:spTree>
    <p:extLst>
      <p:ext uri="{BB962C8B-B14F-4D97-AF65-F5344CB8AC3E}">
        <p14:creationId xmlns:p14="http://schemas.microsoft.com/office/powerpoint/2010/main" val="3253010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EBEF47E-F837-4891-8213-E480773D11DB}"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44ABF0-9488-4FC5-9353-B6878860163B}" type="slidenum">
              <a:rPr lang="ru-RU" altLang="ru-RU"/>
              <a:pPr/>
              <a:t>‹#›</a:t>
            </a:fld>
            <a:endParaRPr lang="ru-RU" altLang="ru-RU"/>
          </a:p>
        </p:txBody>
      </p:sp>
    </p:spTree>
    <p:extLst>
      <p:ext uri="{BB962C8B-B14F-4D97-AF65-F5344CB8AC3E}">
        <p14:creationId xmlns:p14="http://schemas.microsoft.com/office/powerpoint/2010/main" val="39635492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3F525C9-BA5D-46D8-89DB-E03BBF791E29}"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B21A7DE-5D44-49CD-BA01-98AD1BA4235A}" type="slidenum">
              <a:rPr lang="ru-RU" altLang="ru-RU"/>
              <a:pPr/>
              <a:t>‹#›</a:t>
            </a:fld>
            <a:endParaRPr lang="ru-RU" altLang="ru-RU"/>
          </a:p>
        </p:txBody>
      </p:sp>
    </p:spTree>
    <p:extLst>
      <p:ext uri="{BB962C8B-B14F-4D97-AF65-F5344CB8AC3E}">
        <p14:creationId xmlns:p14="http://schemas.microsoft.com/office/powerpoint/2010/main" val="9819790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cxnSp>
        <p:nvCxnSpPr>
          <p:cNvPr id="4" name="Straight Connector 14"/>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ABAD521-D599-4BC1-9046-2E5A1901B35A}"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33B2571-1CA6-4A67-9211-047A0243AD69}" type="slidenum">
              <a:rPr lang="ru-RU" altLang="ru-RU"/>
              <a:pPr/>
              <a:t>‹#›</a:t>
            </a:fld>
            <a:endParaRPr lang="ru-RU" altLang="ru-RU"/>
          </a:p>
        </p:txBody>
      </p:sp>
    </p:spTree>
    <p:extLst>
      <p:ext uri="{BB962C8B-B14F-4D97-AF65-F5344CB8AC3E}">
        <p14:creationId xmlns:p14="http://schemas.microsoft.com/office/powerpoint/2010/main" val="1518956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buClr>
                <a:srgbClr val="000000"/>
              </a:buClr>
              <a:buSzPct val="100000"/>
              <a:buFont typeface="Times New Roman" panose="02020603050405020304" pitchFamily="18" charset="0"/>
              <a:buNone/>
            </a:pPr>
            <a:r>
              <a:rPr lang="en-US" altLang="ru-RU" sz="7200">
                <a:solidFill>
                  <a:schemeClr val="tx1"/>
                </a:solidFill>
              </a:rPr>
              <a:t>“</a:t>
            </a:r>
          </a:p>
        </p:txBody>
      </p:sp>
      <p:sp>
        <p:nvSpPr>
          <p:cNvPr id="6" name="TextBox 12"/>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buClr>
                <a:srgbClr val="000000"/>
              </a:buClr>
              <a:buSzPct val="100000"/>
              <a:buFont typeface="Times New Roman" panose="02020603050405020304" pitchFamily="18" charset="0"/>
              <a:buNone/>
            </a:pPr>
            <a:r>
              <a:rPr lang="en-US" altLang="ru-RU" sz="7200">
                <a:solidFill>
                  <a:schemeClr val="tx1"/>
                </a:solidFill>
              </a:rPr>
              <a:t>”</a:t>
            </a:r>
          </a:p>
        </p:txBody>
      </p:sp>
      <p:cxnSp>
        <p:nvCxnSpPr>
          <p:cNvPr id="7" name="Straight Connector 18"/>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9F7BF5CC-769F-4730-95AD-4F9E850B8582}" type="datetimeFigureOut">
              <a:rPr lang="en-US"/>
              <a:pPr>
                <a:defRPr/>
              </a:pPr>
              <a:t>4/22/2023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fld id="{49AED862-B26F-46F0-B1B9-4F759F18456E}" type="slidenum">
              <a:rPr lang="ru-RU" altLang="ru-RU"/>
              <a:pPr/>
              <a:t>‹#›</a:t>
            </a:fld>
            <a:endParaRPr lang="ru-RU" altLang="ru-RU"/>
          </a:p>
        </p:txBody>
      </p:sp>
    </p:spTree>
    <p:extLst>
      <p:ext uri="{BB962C8B-B14F-4D97-AF65-F5344CB8AC3E}">
        <p14:creationId xmlns:p14="http://schemas.microsoft.com/office/powerpoint/2010/main" val="29949026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2FE3CF2-31F7-411D-915F-B71E87102A4E}" type="datetimeFigureOut">
              <a:rPr lang="en-US"/>
              <a:pPr>
                <a:defRPr/>
              </a:pPr>
              <a:t>4/22/2023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C54415C-1D96-4B2C-9293-8C6912A3EF79}" type="slidenum">
              <a:rPr lang="ru-RU" altLang="ru-RU"/>
              <a:pPr/>
              <a:t>‹#›</a:t>
            </a:fld>
            <a:endParaRPr lang="ru-RU" altLang="ru-RU"/>
          </a:p>
        </p:txBody>
      </p:sp>
    </p:spTree>
    <p:extLst>
      <p:ext uri="{BB962C8B-B14F-4D97-AF65-F5344CB8AC3E}">
        <p14:creationId xmlns:p14="http://schemas.microsoft.com/office/powerpoint/2010/main" val="318035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buClr>
                <a:srgbClr val="000000"/>
              </a:buClr>
              <a:buSzPct val="100000"/>
              <a:buFont typeface="Times New Roman" panose="02020603050405020304" pitchFamily="18" charset="0"/>
              <a:buNone/>
            </a:pPr>
            <a:r>
              <a:rPr lang="en-US" altLang="ru-RU" sz="8000">
                <a:solidFill>
                  <a:schemeClr val="tx1"/>
                </a:solidFill>
              </a:rPr>
              <a:t>“</a:t>
            </a:r>
          </a:p>
        </p:txBody>
      </p:sp>
      <p:sp>
        <p:nvSpPr>
          <p:cNvPr id="6" name="TextBox 12"/>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buClr>
                <a:srgbClr val="000000"/>
              </a:buClr>
              <a:buSzPct val="100000"/>
              <a:buFont typeface="Times New Roman" panose="02020603050405020304" pitchFamily="18" charset="0"/>
              <a:buNone/>
            </a:pPr>
            <a:r>
              <a:rPr lang="en-US" altLang="ru-RU" sz="8000">
                <a:solidFill>
                  <a:schemeClr val="tx1"/>
                </a:solidFill>
              </a:rPr>
              <a:t>”</a:t>
            </a:r>
          </a:p>
        </p:txBody>
      </p:sp>
      <p:cxnSp>
        <p:nvCxnSpPr>
          <p:cNvPr id="7" name="Straight Connector 25"/>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AB12E4BE-1856-42B9-994B-6AC3DC44020A}" type="datetimeFigureOut">
              <a:rPr lang="en-US"/>
              <a:pPr>
                <a:defRPr/>
              </a:pPr>
              <a:t>4/22/2023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fld id="{C3EF2E30-0C13-47A5-AC99-7187659CE1B2}" type="slidenum">
              <a:rPr lang="ru-RU" altLang="ru-RU"/>
              <a:pPr/>
              <a:t>‹#›</a:t>
            </a:fld>
            <a:endParaRPr lang="ru-RU" altLang="ru-RU"/>
          </a:p>
        </p:txBody>
      </p:sp>
    </p:spTree>
    <p:extLst>
      <p:ext uri="{BB962C8B-B14F-4D97-AF65-F5344CB8AC3E}">
        <p14:creationId xmlns:p14="http://schemas.microsoft.com/office/powerpoint/2010/main" val="243744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idx="10"/>
          </p:nvPr>
        </p:nvSpPr>
        <p:spPr>
          <a:ln/>
        </p:spPr>
        <p:txBody>
          <a:bodyPr/>
          <a:lstStyle>
            <a:lvl1pPr>
              <a:defRPr/>
            </a:lvl1pPr>
          </a:lstStyle>
          <a:p>
            <a:fld id="{1B60A600-F3BD-491A-81ED-9A357414A9D7}" type="slidenum">
              <a:rPr lang="ru-RU" altLang="ru-RU"/>
              <a:pPr/>
              <a:t>‹#›</a:t>
            </a:fld>
            <a:endParaRPr lang="ru-RU" altLang="ru-RU"/>
          </a:p>
        </p:txBody>
      </p:sp>
    </p:spTree>
    <p:extLst>
      <p:ext uri="{BB962C8B-B14F-4D97-AF65-F5344CB8AC3E}">
        <p14:creationId xmlns:p14="http://schemas.microsoft.com/office/powerpoint/2010/main" val="38102244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cxnSp>
        <p:nvCxnSpPr>
          <p:cNvPr id="5" name="Straight Connector 1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4"/>
          </p:nvPr>
        </p:nvSpPr>
        <p:spPr/>
        <p:txBody>
          <a:bodyPr/>
          <a:lstStyle>
            <a:lvl1pPr>
              <a:defRPr/>
            </a:lvl1pPr>
          </a:lstStyle>
          <a:p>
            <a:pPr>
              <a:defRPr/>
            </a:pPr>
            <a:fld id="{5A63E741-224C-46F0-8C11-2C25213E4069}" type="datetimeFigureOut">
              <a:rPr lang="en-US"/>
              <a:pPr>
                <a:defRPr/>
              </a:pPr>
              <a:t>4/22/2023</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2B5846FE-A63D-48ED-A950-FFF3A9CF2BE4}" type="slidenum">
              <a:rPr lang="ru-RU" altLang="ru-RU"/>
              <a:pPr/>
              <a:t>‹#›</a:t>
            </a:fld>
            <a:endParaRPr lang="ru-RU" altLang="ru-RU"/>
          </a:p>
        </p:txBody>
      </p:sp>
    </p:spTree>
    <p:extLst>
      <p:ext uri="{BB962C8B-B14F-4D97-AF65-F5344CB8AC3E}">
        <p14:creationId xmlns:p14="http://schemas.microsoft.com/office/powerpoint/2010/main" val="5302136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4" name="Straight Connector 1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6FDE66BD-5BCF-4577-BE52-D3F81F98F6FC}"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636BA2-1064-45AA-AE4D-45B003042E35}" type="slidenum">
              <a:rPr lang="ru-RU" altLang="ru-RU"/>
              <a:pPr/>
              <a:t>‹#›</a:t>
            </a:fld>
            <a:endParaRPr lang="ru-RU" altLang="ru-RU"/>
          </a:p>
        </p:txBody>
      </p:sp>
    </p:spTree>
    <p:extLst>
      <p:ext uri="{BB962C8B-B14F-4D97-AF65-F5344CB8AC3E}">
        <p14:creationId xmlns:p14="http://schemas.microsoft.com/office/powerpoint/2010/main" val="7635355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1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CA69A7A3-D3FC-4FC1-B242-1AC52DF16EB0}"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96DCDCD-5F92-461C-8C6A-E79631635206}" type="slidenum">
              <a:rPr lang="ru-RU" altLang="ru-RU"/>
              <a:pPr/>
              <a:t>‹#›</a:t>
            </a:fld>
            <a:endParaRPr lang="ru-RU" altLang="ru-RU"/>
          </a:p>
        </p:txBody>
      </p:sp>
    </p:spTree>
    <p:extLst>
      <p:ext uri="{BB962C8B-B14F-4D97-AF65-F5344CB8AC3E}">
        <p14:creationId xmlns:p14="http://schemas.microsoft.com/office/powerpoint/2010/main" val="28124288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9144000" cy="6858000"/>
          </a:xfrm>
        </p:grpSpPr>
        <p:pic>
          <p:nvPicPr>
            <p:cNvPr id="5" name="Picture 6" descr="SD-PanelTitle-V.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p:cNvPicPr>
              <a:picLocks noChangeAspect="1"/>
            </p:cNvPicPr>
            <p:nvPr/>
          </p:nvPicPr>
          <p:blipFill>
            <a:blip r:embed="rId3" cstate="email">
              <a:extLst>
                <a:ext uri="{28A0092B-C50C-407E-A947-70E740481C1C}">
                  <a14:useLocalDpi xmlns:a14="http://schemas.microsoft.com/office/drawing/2010/main"/>
                </a:ext>
              </a:extLst>
            </a:blip>
            <a:srcRect l="-2" r="47958"/>
            <a:stretch>
              <a:fillRect/>
            </a:stretch>
          </p:blipFill>
          <p:spPr bwMode="auto">
            <a:xfrm rot="5400000">
              <a:off x="3739196" y="525780"/>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HDRibbonTitle-UniformTrim.png"/>
            <p:cNvPicPr>
              <a:picLocks noChangeAspect="1"/>
            </p:cNvPicPr>
            <p:nvPr/>
          </p:nvPicPr>
          <p:blipFill>
            <a:blip r:embed="rId3" cstate="email">
              <a:extLst>
                <a:ext uri="{28A0092B-C50C-407E-A947-70E740481C1C}">
                  <a14:useLocalDpi xmlns:a14="http://schemas.microsoft.com/office/drawing/2010/main"/>
                </a:ext>
              </a:extLst>
            </a:blip>
            <a:srcRect l="-2" r="47958"/>
            <a:stretch>
              <a:fillRect/>
            </a:stretch>
          </p:blipFill>
          <p:spPr bwMode="auto">
            <a:xfrm rot="5400000">
              <a:off x="3739196" y="5719572"/>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fld id="{8532CADA-7929-4802-8A75-FD21D7F3A58C}" type="datetimeFigureOut">
              <a:rPr lang="en-US"/>
              <a:pPr>
                <a:defRPr/>
              </a:pPr>
              <a:t>4/22/2023</a:t>
            </a:fld>
            <a:endParaRPr lang="en-US"/>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fld id="{743B8829-FD56-495B-BF8D-8F1086B2FC0E}" type="slidenum">
              <a:rPr lang="ru-RU" altLang="ru-RU"/>
              <a:pPr/>
              <a:t>‹#›</a:t>
            </a:fld>
            <a:endParaRPr lang="ru-RU" altLang="ru-RU"/>
          </a:p>
        </p:txBody>
      </p:sp>
    </p:spTree>
    <p:extLst>
      <p:ext uri="{BB962C8B-B14F-4D97-AF65-F5344CB8AC3E}">
        <p14:creationId xmlns:p14="http://schemas.microsoft.com/office/powerpoint/2010/main" val="29313290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4"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4C534BB5-4CB4-4FBA-A5DB-FD3D4757361F}"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D5608BB-B751-48FE-A099-7142F2F0F4DD}" type="slidenum">
              <a:rPr lang="ru-RU" altLang="ru-RU"/>
              <a:pPr/>
              <a:t>‹#›</a:t>
            </a:fld>
            <a:endParaRPr lang="ru-RU" altLang="ru-RU"/>
          </a:p>
        </p:txBody>
      </p:sp>
    </p:spTree>
    <p:extLst>
      <p:ext uri="{BB962C8B-B14F-4D97-AF65-F5344CB8AC3E}">
        <p14:creationId xmlns:p14="http://schemas.microsoft.com/office/powerpoint/2010/main" val="40357782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30"/>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2B02B80C-C7FF-42A8-8C30-BBFC815D9616}"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C9EB03B-72BE-400E-B718-3F9D4CCF1A93}" type="slidenum">
              <a:rPr lang="ru-RU" altLang="ru-RU"/>
              <a:pPr/>
              <a:t>‹#›</a:t>
            </a:fld>
            <a:endParaRPr lang="ru-RU" altLang="ru-RU"/>
          </a:p>
        </p:txBody>
      </p:sp>
    </p:spTree>
    <p:extLst>
      <p:ext uri="{BB962C8B-B14F-4D97-AF65-F5344CB8AC3E}">
        <p14:creationId xmlns:p14="http://schemas.microsoft.com/office/powerpoint/2010/main" val="40441523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5" name="Straight Connector 7"/>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C94133D6-6253-438E-A84E-DD58FC6D7947}" type="datetimeFigureOut">
              <a:rPr lang="en-US"/>
              <a:pPr>
                <a:defRPr/>
              </a:pPr>
              <a:t>4/22/2023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70763A35-A87C-464C-8E00-B27DC8711FA0}" type="slidenum">
              <a:rPr lang="ru-RU" altLang="ru-RU"/>
              <a:pPr/>
              <a:t>‹#›</a:t>
            </a:fld>
            <a:endParaRPr lang="ru-RU" altLang="ru-RU"/>
          </a:p>
        </p:txBody>
      </p:sp>
    </p:spTree>
    <p:extLst>
      <p:ext uri="{BB962C8B-B14F-4D97-AF65-F5344CB8AC3E}">
        <p14:creationId xmlns:p14="http://schemas.microsoft.com/office/powerpoint/2010/main" val="39633197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40"/>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9AF77CB4-E36A-465B-A95E-653E03F027E2}" type="datetimeFigureOut">
              <a:rPr lang="en-US"/>
              <a:pPr>
                <a:defRPr/>
              </a:pPr>
              <a:t>4/22/2023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8CB0F630-5D2E-47D2-BE24-F30FC92AAC10}" type="slidenum">
              <a:rPr lang="ru-RU" altLang="ru-RU"/>
              <a:pPr/>
              <a:t>‹#›</a:t>
            </a:fld>
            <a:endParaRPr lang="ru-RU" altLang="ru-RU"/>
          </a:p>
        </p:txBody>
      </p:sp>
    </p:spTree>
    <p:extLst>
      <p:ext uri="{BB962C8B-B14F-4D97-AF65-F5344CB8AC3E}">
        <p14:creationId xmlns:p14="http://schemas.microsoft.com/office/powerpoint/2010/main" val="2812768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 name="Straight Connector 13"/>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9C9874CD-38F3-4A0C-91A5-F0576AC8813B}" type="datetimeFigureOut">
              <a:rPr lang="en-US"/>
              <a:pPr>
                <a:defRPr/>
              </a:pPr>
              <a:t>4/22/2023</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AE20BB4F-9E80-4263-BDB8-88929E66EE19}" type="slidenum">
              <a:rPr lang="ru-RU" altLang="ru-RU"/>
              <a:pPr/>
              <a:t>‹#›</a:t>
            </a:fld>
            <a:endParaRPr lang="ru-RU" altLang="ru-RU"/>
          </a:p>
        </p:txBody>
      </p:sp>
    </p:spTree>
    <p:extLst>
      <p:ext uri="{BB962C8B-B14F-4D97-AF65-F5344CB8AC3E}">
        <p14:creationId xmlns:p14="http://schemas.microsoft.com/office/powerpoint/2010/main" val="2848973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80D650-E409-4599-AEE3-AD046652EEAE}" type="datetimeFigureOut">
              <a:rPr lang="en-US"/>
              <a:pPr>
                <a:defRPr/>
              </a:pPr>
              <a:t>4/22/2023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3FF44D1-DFBA-4302-BAD4-FFA4D6098A2F}" type="slidenum">
              <a:rPr lang="ru-RU" altLang="ru-RU"/>
              <a:pPr/>
              <a:t>‹#›</a:t>
            </a:fld>
            <a:endParaRPr lang="ru-RU" altLang="ru-RU"/>
          </a:p>
        </p:txBody>
      </p:sp>
    </p:spTree>
    <p:extLst>
      <p:ext uri="{BB962C8B-B14F-4D97-AF65-F5344CB8AC3E}">
        <p14:creationId xmlns:p14="http://schemas.microsoft.com/office/powerpoint/2010/main" val="91985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1"/>
          <p:cNvSpPr>
            <a:spLocks noGrp="1" noChangeArrowheads="1"/>
          </p:cNvSpPr>
          <p:nvPr>
            <p:ph type="sldNum" idx="10"/>
          </p:nvPr>
        </p:nvSpPr>
        <p:spPr>
          <a:ln/>
        </p:spPr>
        <p:txBody>
          <a:bodyPr/>
          <a:lstStyle>
            <a:lvl1pPr>
              <a:defRPr/>
            </a:lvl1pPr>
          </a:lstStyle>
          <a:p>
            <a:fld id="{E722879C-DF55-4F4E-9935-743F60A1BCA7}" type="slidenum">
              <a:rPr lang="ru-RU" altLang="ru-RU"/>
              <a:pPr/>
              <a:t>‹#›</a:t>
            </a:fld>
            <a:endParaRPr lang="ru-RU" altLang="ru-RU"/>
          </a:p>
        </p:txBody>
      </p:sp>
    </p:spTree>
    <p:extLst>
      <p:ext uri="{BB962C8B-B14F-4D97-AF65-F5344CB8AC3E}">
        <p14:creationId xmlns:p14="http://schemas.microsoft.com/office/powerpoint/2010/main" val="31678536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15"/>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D5D16DF8-6528-425E-A2FE-D22A8570F9E3}" type="datetimeFigureOut">
              <a:rPr lang="en-US"/>
              <a:pPr>
                <a:defRPr/>
              </a:pPr>
              <a:t>4/22/2023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3CFACB11-2653-41CF-AE0F-5A98006232DE}" type="slidenum">
              <a:rPr lang="ru-RU" altLang="ru-RU"/>
              <a:pPr/>
              <a:t>‹#›</a:t>
            </a:fld>
            <a:endParaRPr lang="ru-RU" altLang="ru-RU"/>
          </a:p>
        </p:txBody>
      </p:sp>
    </p:spTree>
    <p:extLst>
      <p:ext uri="{BB962C8B-B14F-4D97-AF65-F5344CB8AC3E}">
        <p14:creationId xmlns:p14="http://schemas.microsoft.com/office/powerpoint/2010/main" val="4059352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5BDD1D8-CB47-40F7-AA2C-349F4698462A}"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413258D-1FE3-492D-B937-2B52F74D73BD}" type="slidenum">
              <a:rPr lang="ru-RU" altLang="ru-RU"/>
              <a:pPr/>
              <a:t>‹#›</a:t>
            </a:fld>
            <a:endParaRPr lang="ru-RU" altLang="ru-RU"/>
          </a:p>
        </p:txBody>
      </p:sp>
    </p:spTree>
    <p:extLst>
      <p:ext uri="{BB962C8B-B14F-4D97-AF65-F5344CB8AC3E}">
        <p14:creationId xmlns:p14="http://schemas.microsoft.com/office/powerpoint/2010/main" val="3347598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622EEC5E-A69E-4757-9EEE-ECDD14A8AA7F}"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495777B-1CFD-4BB0-A8D3-F46483B5B732}" type="slidenum">
              <a:rPr lang="ru-RU" altLang="ru-RU"/>
              <a:pPr/>
              <a:t>‹#›</a:t>
            </a:fld>
            <a:endParaRPr lang="ru-RU" altLang="ru-RU"/>
          </a:p>
        </p:txBody>
      </p:sp>
    </p:spTree>
    <p:extLst>
      <p:ext uri="{BB962C8B-B14F-4D97-AF65-F5344CB8AC3E}">
        <p14:creationId xmlns:p14="http://schemas.microsoft.com/office/powerpoint/2010/main" val="7571602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cxnSp>
        <p:nvCxnSpPr>
          <p:cNvPr id="4" name="Straight Connector 14"/>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BA8B20EC-6B21-4203-BACF-4129CE130D7A}"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2D092F6-7DD0-4DD7-823B-264F08230C56}" type="slidenum">
              <a:rPr lang="ru-RU" altLang="ru-RU"/>
              <a:pPr/>
              <a:t>‹#›</a:t>
            </a:fld>
            <a:endParaRPr lang="ru-RU" altLang="ru-RU"/>
          </a:p>
        </p:txBody>
      </p:sp>
    </p:spTree>
    <p:extLst>
      <p:ext uri="{BB962C8B-B14F-4D97-AF65-F5344CB8AC3E}">
        <p14:creationId xmlns:p14="http://schemas.microsoft.com/office/powerpoint/2010/main" val="3315100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buClr>
                <a:srgbClr val="000000"/>
              </a:buClr>
              <a:buSzPct val="100000"/>
              <a:buFont typeface="Times New Roman" panose="02020603050405020304" pitchFamily="18" charset="0"/>
              <a:buNone/>
            </a:pPr>
            <a:r>
              <a:rPr lang="en-US" altLang="ru-RU" sz="7200">
                <a:solidFill>
                  <a:schemeClr val="tx1"/>
                </a:solidFill>
              </a:rPr>
              <a:t>“</a:t>
            </a:r>
          </a:p>
        </p:txBody>
      </p:sp>
      <p:sp>
        <p:nvSpPr>
          <p:cNvPr id="6" name="TextBox 12"/>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buClr>
                <a:srgbClr val="000000"/>
              </a:buClr>
              <a:buSzPct val="100000"/>
              <a:buFont typeface="Times New Roman" panose="02020603050405020304" pitchFamily="18" charset="0"/>
              <a:buNone/>
            </a:pPr>
            <a:r>
              <a:rPr lang="en-US" altLang="ru-RU" sz="7200">
                <a:solidFill>
                  <a:schemeClr val="tx1"/>
                </a:solidFill>
              </a:rPr>
              <a:t>”</a:t>
            </a:r>
          </a:p>
        </p:txBody>
      </p:sp>
      <p:cxnSp>
        <p:nvCxnSpPr>
          <p:cNvPr id="7" name="Straight Connector 18"/>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B7703023-6F8D-423F-9D95-1B86D65243AC}" type="datetimeFigureOut">
              <a:rPr lang="en-US"/>
              <a:pPr>
                <a:defRPr/>
              </a:pPr>
              <a:t>4/22/2023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fld id="{321D3AFB-08E7-4756-ADAE-F8B379CF8062}" type="slidenum">
              <a:rPr lang="ru-RU" altLang="ru-RU"/>
              <a:pPr/>
              <a:t>‹#›</a:t>
            </a:fld>
            <a:endParaRPr lang="ru-RU" altLang="ru-RU"/>
          </a:p>
        </p:txBody>
      </p:sp>
    </p:spTree>
    <p:extLst>
      <p:ext uri="{BB962C8B-B14F-4D97-AF65-F5344CB8AC3E}">
        <p14:creationId xmlns:p14="http://schemas.microsoft.com/office/powerpoint/2010/main" val="10614519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6FAC3ED3-D1DE-45A4-BA3A-810032BD1D91}" type="datetimeFigureOut">
              <a:rPr lang="en-US"/>
              <a:pPr>
                <a:defRPr/>
              </a:pPr>
              <a:t>4/22/2023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3BDA1BA-679A-4FD7-B6C1-87652355958E}" type="slidenum">
              <a:rPr lang="ru-RU" altLang="ru-RU"/>
              <a:pPr/>
              <a:t>‹#›</a:t>
            </a:fld>
            <a:endParaRPr lang="ru-RU" altLang="ru-RU"/>
          </a:p>
        </p:txBody>
      </p:sp>
    </p:spTree>
    <p:extLst>
      <p:ext uri="{BB962C8B-B14F-4D97-AF65-F5344CB8AC3E}">
        <p14:creationId xmlns:p14="http://schemas.microsoft.com/office/powerpoint/2010/main" val="369814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buClr>
                <a:srgbClr val="000000"/>
              </a:buClr>
              <a:buSzPct val="100000"/>
              <a:buFont typeface="Times New Roman" panose="02020603050405020304" pitchFamily="18" charset="0"/>
              <a:buNone/>
            </a:pPr>
            <a:r>
              <a:rPr lang="en-US" altLang="ru-RU" sz="8000">
                <a:solidFill>
                  <a:schemeClr val="tx1"/>
                </a:solidFill>
              </a:rPr>
              <a:t>“</a:t>
            </a:r>
          </a:p>
        </p:txBody>
      </p:sp>
      <p:sp>
        <p:nvSpPr>
          <p:cNvPr id="6" name="TextBox 12"/>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buClr>
                <a:srgbClr val="000000"/>
              </a:buClr>
              <a:buSzPct val="100000"/>
              <a:buFont typeface="Times New Roman" panose="02020603050405020304" pitchFamily="18" charset="0"/>
              <a:buNone/>
            </a:pPr>
            <a:r>
              <a:rPr lang="en-US" altLang="ru-RU" sz="8000">
                <a:solidFill>
                  <a:schemeClr val="tx1"/>
                </a:solidFill>
              </a:rPr>
              <a:t>”</a:t>
            </a:r>
          </a:p>
        </p:txBody>
      </p:sp>
      <p:cxnSp>
        <p:nvCxnSpPr>
          <p:cNvPr id="7" name="Straight Connector 25"/>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AF707C8A-6946-49AE-B80E-3C5423831167}" type="datetimeFigureOut">
              <a:rPr lang="en-US"/>
              <a:pPr>
                <a:defRPr/>
              </a:pPr>
              <a:t>4/22/2023</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fld id="{4E7C3FD6-0394-44A7-933F-47812AEFE656}" type="slidenum">
              <a:rPr lang="ru-RU" altLang="ru-RU"/>
              <a:pPr/>
              <a:t>‹#›</a:t>
            </a:fld>
            <a:endParaRPr lang="ru-RU" altLang="ru-RU"/>
          </a:p>
        </p:txBody>
      </p:sp>
    </p:spTree>
    <p:extLst>
      <p:ext uri="{BB962C8B-B14F-4D97-AF65-F5344CB8AC3E}">
        <p14:creationId xmlns:p14="http://schemas.microsoft.com/office/powerpoint/2010/main" val="31039639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cxnSp>
        <p:nvCxnSpPr>
          <p:cNvPr id="5" name="Straight Connector 1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ru-RU" smtClean="0"/>
              <a:t>Образец заголовка</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4"/>
          </p:nvPr>
        </p:nvSpPr>
        <p:spPr/>
        <p:txBody>
          <a:bodyPr/>
          <a:lstStyle>
            <a:lvl1pPr>
              <a:defRPr/>
            </a:lvl1pPr>
          </a:lstStyle>
          <a:p>
            <a:pPr>
              <a:defRPr/>
            </a:pPr>
            <a:fld id="{0A68EC68-1DCD-4A71-A4C4-E71B061C7D0C}" type="datetimeFigureOut">
              <a:rPr lang="en-US"/>
              <a:pPr>
                <a:defRPr/>
              </a:pPr>
              <a:t>4/22/2023</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8F7D714F-B802-469A-BD65-606A8F7625B6}" type="slidenum">
              <a:rPr lang="ru-RU" altLang="ru-RU"/>
              <a:pPr/>
              <a:t>‹#›</a:t>
            </a:fld>
            <a:endParaRPr lang="ru-RU" altLang="ru-RU"/>
          </a:p>
        </p:txBody>
      </p:sp>
    </p:spTree>
    <p:extLst>
      <p:ext uri="{BB962C8B-B14F-4D97-AF65-F5344CB8AC3E}">
        <p14:creationId xmlns:p14="http://schemas.microsoft.com/office/powerpoint/2010/main" val="22764354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4" name="Straight Connector 1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034C1F93-D71F-454E-9F73-24A6C075186D}"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C04932F-E519-4FDD-8B00-64B9CA30EC8A}" type="slidenum">
              <a:rPr lang="ru-RU" altLang="ru-RU"/>
              <a:pPr/>
              <a:t>‹#›</a:t>
            </a:fld>
            <a:endParaRPr lang="ru-RU" altLang="ru-RU"/>
          </a:p>
        </p:txBody>
      </p:sp>
    </p:spTree>
    <p:extLst>
      <p:ext uri="{BB962C8B-B14F-4D97-AF65-F5344CB8AC3E}">
        <p14:creationId xmlns:p14="http://schemas.microsoft.com/office/powerpoint/2010/main" val="8186667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1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70A968E3-921D-4947-B0C3-F30D56869EC1}" type="datetimeFigureOut">
              <a:rPr lang="en-US"/>
              <a:pPr>
                <a:defRPr/>
              </a:pPr>
              <a:t>4/22/2023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56E374-26B7-4C97-8642-EDC1B25E24C1}" type="slidenum">
              <a:rPr lang="ru-RU" altLang="ru-RU"/>
              <a:pPr/>
              <a:t>‹#›</a:t>
            </a:fld>
            <a:endParaRPr lang="ru-RU" altLang="ru-RU"/>
          </a:p>
        </p:txBody>
      </p:sp>
    </p:spTree>
    <p:extLst>
      <p:ext uri="{BB962C8B-B14F-4D97-AF65-F5344CB8AC3E}">
        <p14:creationId xmlns:p14="http://schemas.microsoft.com/office/powerpoint/2010/main" val="71324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1"/>
          <p:cNvSpPr>
            <a:spLocks noGrp="1" noChangeArrowheads="1"/>
          </p:cNvSpPr>
          <p:nvPr>
            <p:ph type="sldNum" idx="10"/>
          </p:nvPr>
        </p:nvSpPr>
        <p:spPr>
          <a:ln/>
        </p:spPr>
        <p:txBody>
          <a:bodyPr/>
          <a:lstStyle>
            <a:lvl1pPr>
              <a:defRPr/>
            </a:lvl1pPr>
          </a:lstStyle>
          <a:p>
            <a:fld id="{EAB9F913-4156-47D2-B13A-AE1E5604F827}" type="slidenum">
              <a:rPr lang="ru-RU" altLang="ru-RU"/>
              <a:pPr/>
              <a:t>‹#›</a:t>
            </a:fld>
            <a:endParaRPr lang="ru-RU" altLang="ru-RU"/>
          </a:p>
        </p:txBody>
      </p:sp>
    </p:spTree>
    <p:extLst>
      <p:ext uri="{BB962C8B-B14F-4D97-AF65-F5344CB8AC3E}">
        <p14:creationId xmlns:p14="http://schemas.microsoft.com/office/powerpoint/2010/main" val="64864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21" Type="http://schemas.openxmlformats.org/officeDocument/2006/relationships/image" Target="../media/image5.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3.jpe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7.xml"/><Relationship Id="rId3" Type="http://schemas.openxmlformats.org/officeDocument/2006/relationships/slideLayout" Target="../slideLayouts/slideLayout75.xml"/><Relationship Id="rId21" Type="http://schemas.openxmlformats.org/officeDocument/2006/relationships/image" Target="../media/image5.pn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10.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9.jpe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1"/>
          <p:cNvSpPr>
            <a:spLocks noChangeShapeType="1"/>
          </p:cNvSpPr>
          <p:nvPr/>
        </p:nvSpPr>
        <p:spPr bwMode="auto">
          <a:xfrm>
            <a:off x="8763000" y="0"/>
            <a:ext cx="1588" cy="6858000"/>
          </a:xfrm>
          <a:prstGeom prst="line">
            <a:avLst/>
          </a:prstGeom>
          <a:noFill/>
          <a:ln w="38160">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27" name="Rectangle 2"/>
          <p:cNvSpPr>
            <a:spLocks noGrp="1" noChangeArrowheads="1"/>
          </p:cNvSpPr>
          <p:nvPr>
            <p:ph type="title"/>
          </p:nvPr>
        </p:nvSpPr>
        <p:spPr bwMode="auto">
          <a:xfrm>
            <a:off x="457200" y="274638"/>
            <a:ext cx="7466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ru-RU" smtClean="0"/>
              <a:t>Для правки текста заголовка щелкните мышью</a:t>
            </a:r>
          </a:p>
        </p:txBody>
      </p:sp>
      <p:sp>
        <p:nvSpPr>
          <p:cNvPr id="1028" name="Rectangle 3"/>
          <p:cNvSpPr>
            <a:spLocks noGrp="1" noChangeArrowheads="1"/>
          </p:cNvSpPr>
          <p:nvPr>
            <p:ph type="body" idx="1"/>
          </p:nvPr>
        </p:nvSpPr>
        <p:spPr bwMode="auto">
          <a:xfrm>
            <a:off x="457200" y="1600200"/>
            <a:ext cx="7466013" cy="487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1029" name="Text Box 4"/>
          <p:cNvSpPr txBox="1">
            <a:spLocks noChangeArrowheads="1"/>
          </p:cNvSpPr>
          <p:nvPr/>
        </p:nvSpPr>
        <p:spPr bwMode="auto">
          <a:xfrm rot="5400000">
            <a:off x="7590632" y="1081881"/>
            <a:ext cx="201136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0" name="Text Box 5"/>
          <p:cNvSpPr txBox="1">
            <a:spLocks noChangeArrowheads="1"/>
          </p:cNvSpPr>
          <p:nvPr/>
        </p:nvSpPr>
        <p:spPr bwMode="auto">
          <a:xfrm rot="5400000">
            <a:off x="6991350" y="3735388"/>
            <a:ext cx="3200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1" name="Line 6"/>
          <p:cNvSpPr>
            <a:spLocks noChangeShapeType="1"/>
          </p:cNvSpPr>
          <p:nvPr/>
        </p:nvSpPr>
        <p:spPr bwMode="auto">
          <a:xfrm>
            <a:off x="76200" y="0"/>
            <a:ext cx="1588" cy="6858000"/>
          </a:xfrm>
          <a:prstGeom prst="line">
            <a:avLst/>
          </a:prstGeom>
          <a:noFill/>
          <a:ln w="57240">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32" name="Line 7"/>
          <p:cNvSpPr>
            <a:spLocks noChangeShapeType="1"/>
          </p:cNvSpPr>
          <p:nvPr/>
        </p:nvSpPr>
        <p:spPr bwMode="auto">
          <a:xfrm>
            <a:off x="8991600" y="0"/>
            <a:ext cx="1588" cy="6858000"/>
          </a:xfrm>
          <a:prstGeom prst="line">
            <a:avLst/>
          </a:prstGeom>
          <a:noFill/>
          <a:ln w="1908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33" name="Rectangle 8"/>
          <p:cNvSpPr>
            <a:spLocks noChangeArrowheads="1"/>
          </p:cNvSpPr>
          <p:nvPr/>
        </p:nvSpPr>
        <p:spPr bwMode="auto">
          <a:xfrm>
            <a:off x="8839200" y="0"/>
            <a:ext cx="304800" cy="6858000"/>
          </a:xfrm>
          <a:prstGeom prst="rect">
            <a:avLst/>
          </a:prstGeom>
          <a:solidFill>
            <a:srgbClr val="FEC3AE">
              <a:alpha val="87057"/>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4" name="Line 9"/>
          <p:cNvSpPr>
            <a:spLocks noChangeShapeType="1"/>
          </p:cNvSpPr>
          <p:nvPr/>
        </p:nvSpPr>
        <p:spPr bwMode="auto">
          <a:xfrm>
            <a:off x="8915400" y="0"/>
            <a:ext cx="1588" cy="6858000"/>
          </a:xfrm>
          <a:prstGeom prst="line">
            <a:avLst/>
          </a:prstGeom>
          <a:noFill/>
          <a:ln w="936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35" name="Oval 10"/>
          <p:cNvSpPr>
            <a:spLocks noChangeArrowheads="1"/>
          </p:cNvSpPr>
          <p:nvPr/>
        </p:nvSpPr>
        <p:spPr bwMode="auto">
          <a:xfrm>
            <a:off x="8156575" y="5715000"/>
            <a:ext cx="549275" cy="549275"/>
          </a:xfrm>
          <a:prstGeom prst="ellipse">
            <a:avLst/>
          </a:prstGeom>
          <a:solidFill>
            <a:srgbClr val="FE8637"/>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 name="Rectangle 11"/>
          <p:cNvSpPr>
            <a:spLocks noGrp="1" noChangeArrowheads="1"/>
          </p:cNvSpPr>
          <p:nvPr>
            <p:ph type="sldNum"/>
          </p:nvPr>
        </p:nvSpPr>
        <p:spPr bwMode="auto">
          <a:xfrm>
            <a:off x="8129588" y="5734050"/>
            <a:ext cx="6080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563EF3BE-24B0-4B1D-9BBD-D9749B9F52E1}"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575F6D"/>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0" fontAlgn="base" hangingPunct="0">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75F6D"/>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381000" y="0"/>
            <a:ext cx="609600" cy="6858000"/>
          </a:xfrm>
          <a:prstGeom prst="rect">
            <a:avLst/>
          </a:prstGeom>
          <a:solidFill>
            <a:srgbClr val="FEC3AE">
              <a:alpha val="54117"/>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1" name="Rectangle 2"/>
          <p:cNvSpPr>
            <a:spLocks noChangeArrowheads="1"/>
          </p:cNvSpPr>
          <p:nvPr/>
        </p:nvSpPr>
        <p:spPr bwMode="auto">
          <a:xfrm>
            <a:off x="276225" y="0"/>
            <a:ext cx="104775" cy="6858000"/>
          </a:xfrm>
          <a:prstGeom prst="rect">
            <a:avLst/>
          </a:prstGeom>
          <a:solidFill>
            <a:srgbClr val="FFD9CE">
              <a:alpha val="36078"/>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2" name="Rectangle 3"/>
          <p:cNvSpPr>
            <a:spLocks noChangeArrowheads="1"/>
          </p:cNvSpPr>
          <p:nvPr/>
        </p:nvSpPr>
        <p:spPr bwMode="auto">
          <a:xfrm>
            <a:off x="990600" y="0"/>
            <a:ext cx="182563" cy="6858000"/>
          </a:xfrm>
          <a:prstGeom prst="rect">
            <a:avLst/>
          </a:prstGeom>
          <a:solidFill>
            <a:srgbClr val="FFD9CE">
              <a:alpha val="70195"/>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3" name="Rectangle 4"/>
          <p:cNvSpPr>
            <a:spLocks noChangeArrowheads="1"/>
          </p:cNvSpPr>
          <p:nvPr/>
        </p:nvSpPr>
        <p:spPr bwMode="auto">
          <a:xfrm>
            <a:off x="1141413" y="0"/>
            <a:ext cx="230187" cy="6858000"/>
          </a:xfrm>
          <a:prstGeom prst="rect">
            <a:avLst/>
          </a:prstGeom>
          <a:solidFill>
            <a:srgbClr val="FFEDE8">
              <a:alpha val="70979"/>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4" name="Line 5"/>
          <p:cNvSpPr>
            <a:spLocks noChangeShapeType="1"/>
          </p:cNvSpPr>
          <p:nvPr/>
        </p:nvSpPr>
        <p:spPr bwMode="auto">
          <a:xfrm>
            <a:off x="106363" y="0"/>
            <a:ext cx="1587" cy="6858000"/>
          </a:xfrm>
          <a:prstGeom prst="line">
            <a:avLst/>
          </a:prstGeom>
          <a:noFill/>
          <a:ln w="57240">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5" name="Line 6"/>
          <p:cNvSpPr>
            <a:spLocks noChangeShapeType="1"/>
          </p:cNvSpPr>
          <p:nvPr/>
        </p:nvSpPr>
        <p:spPr bwMode="auto">
          <a:xfrm>
            <a:off x="914400" y="0"/>
            <a:ext cx="1588" cy="6858000"/>
          </a:xfrm>
          <a:prstGeom prst="line">
            <a:avLst/>
          </a:prstGeom>
          <a:noFill/>
          <a:ln w="57240">
            <a:solidFill>
              <a:srgbClr val="FFEDE8"/>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6" name="Line 7"/>
          <p:cNvSpPr>
            <a:spLocks noChangeShapeType="1"/>
          </p:cNvSpPr>
          <p:nvPr/>
        </p:nvSpPr>
        <p:spPr bwMode="auto">
          <a:xfrm>
            <a:off x="854075" y="0"/>
            <a:ext cx="1588" cy="6858000"/>
          </a:xfrm>
          <a:prstGeom prst="line">
            <a:avLst/>
          </a:prstGeom>
          <a:noFill/>
          <a:ln w="57240">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7" name="Line 8"/>
          <p:cNvSpPr>
            <a:spLocks noChangeShapeType="1"/>
          </p:cNvSpPr>
          <p:nvPr/>
        </p:nvSpPr>
        <p:spPr bwMode="auto">
          <a:xfrm>
            <a:off x="1727200" y="0"/>
            <a:ext cx="1588" cy="6858000"/>
          </a:xfrm>
          <a:prstGeom prst="line">
            <a:avLst/>
          </a:prstGeom>
          <a:noFill/>
          <a:ln w="28440">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8" name="Line 9"/>
          <p:cNvSpPr>
            <a:spLocks noChangeShapeType="1"/>
          </p:cNvSpPr>
          <p:nvPr/>
        </p:nvSpPr>
        <p:spPr bwMode="auto">
          <a:xfrm>
            <a:off x="1066800" y="0"/>
            <a:ext cx="1588" cy="6858000"/>
          </a:xfrm>
          <a:prstGeom prst="line">
            <a:avLst/>
          </a:prstGeom>
          <a:noFill/>
          <a:ln w="9360">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9" name="Rectangle 10"/>
          <p:cNvSpPr>
            <a:spLocks noChangeArrowheads="1"/>
          </p:cNvSpPr>
          <p:nvPr/>
        </p:nvSpPr>
        <p:spPr bwMode="auto">
          <a:xfrm>
            <a:off x="1219200" y="0"/>
            <a:ext cx="76200" cy="6858000"/>
          </a:xfrm>
          <a:prstGeom prst="rect">
            <a:avLst/>
          </a:prstGeom>
          <a:solidFill>
            <a:srgbClr val="FEC3AE">
              <a:alpha val="50980"/>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0" name="Oval 11"/>
          <p:cNvSpPr>
            <a:spLocks noChangeArrowheads="1"/>
          </p:cNvSpPr>
          <p:nvPr/>
        </p:nvSpPr>
        <p:spPr bwMode="auto">
          <a:xfrm>
            <a:off x="609600" y="3429000"/>
            <a:ext cx="1295400" cy="1295400"/>
          </a:xfrm>
          <a:prstGeom prst="ellipse">
            <a:avLst/>
          </a:prstGeom>
          <a:solidFill>
            <a:srgbClr val="FE8637"/>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1" name="Oval 12"/>
          <p:cNvSpPr>
            <a:spLocks noChangeArrowheads="1"/>
          </p:cNvSpPr>
          <p:nvPr/>
        </p:nvSpPr>
        <p:spPr bwMode="auto">
          <a:xfrm>
            <a:off x="1323975" y="4867275"/>
            <a:ext cx="642938" cy="641350"/>
          </a:xfrm>
          <a:prstGeom prst="ellipse">
            <a:avLst/>
          </a:prstGeom>
          <a:solidFill>
            <a:srgbClr val="FE8637"/>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2" name="Oval 13"/>
          <p:cNvSpPr>
            <a:spLocks noChangeArrowheads="1"/>
          </p:cNvSpPr>
          <p:nvPr/>
        </p:nvSpPr>
        <p:spPr bwMode="auto">
          <a:xfrm>
            <a:off x="1090613" y="5500688"/>
            <a:ext cx="138112" cy="136525"/>
          </a:xfrm>
          <a:prstGeom prst="ellipse">
            <a:avLst/>
          </a:prstGeom>
          <a:solidFill>
            <a:srgbClr val="FE8637"/>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3" name="Oval 14"/>
          <p:cNvSpPr>
            <a:spLocks noChangeArrowheads="1"/>
          </p:cNvSpPr>
          <p:nvPr/>
        </p:nvSpPr>
        <p:spPr bwMode="auto">
          <a:xfrm>
            <a:off x="1663700" y="5791200"/>
            <a:ext cx="274638" cy="274638"/>
          </a:xfrm>
          <a:prstGeom prst="ellipse">
            <a:avLst/>
          </a:prstGeom>
          <a:solidFill>
            <a:srgbClr val="FE8637"/>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4" name="Oval 15"/>
          <p:cNvSpPr>
            <a:spLocks noChangeArrowheads="1"/>
          </p:cNvSpPr>
          <p:nvPr/>
        </p:nvSpPr>
        <p:spPr bwMode="auto">
          <a:xfrm>
            <a:off x="1879600" y="4479925"/>
            <a:ext cx="365125" cy="365125"/>
          </a:xfrm>
          <a:prstGeom prst="ellipse">
            <a:avLst/>
          </a:prstGeom>
          <a:solidFill>
            <a:srgbClr val="FE8637"/>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5" name="Line 16"/>
          <p:cNvSpPr>
            <a:spLocks noChangeShapeType="1"/>
          </p:cNvSpPr>
          <p:nvPr/>
        </p:nvSpPr>
        <p:spPr bwMode="auto">
          <a:xfrm>
            <a:off x="9097963" y="0"/>
            <a:ext cx="1587" cy="6858000"/>
          </a:xfrm>
          <a:prstGeom prst="line">
            <a:avLst/>
          </a:prstGeom>
          <a:noFill/>
          <a:ln w="57240">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66" name="Rectangle 17"/>
          <p:cNvSpPr>
            <a:spLocks noGrp="1" noChangeArrowheads="1"/>
          </p:cNvSpPr>
          <p:nvPr>
            <p:ph type="title"/>
          </p:nvPr>
        </p:nvSpPr>
        <p:spPr bwMode="auto">
          <a:xfrm>
            <a:off x="457200" y="274638"/>
            <a:ext cx="7466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ru-RU" smtClean="0"/>
              <a:t>Для правки текста заголовка щелкните мышью</a:t>
            </a:r>
          </a:p>
        </p:txBody>
      </p:sp>
      <p:sp>
        <p:nvSpPr>
          <p:cNvPr id="2067" name="Rectangle 18"/>
          <p:cNvSpPr>
            <a:spLocks noGrp="1" noChangeArrowheads="1"/>
          </p:cNvSpPr>
          <p:nvPr>
            <p:ph type="body" idx="1"/>
          </p:nvPr>
        </p:nvSpPr>
        <p:spPr bwMode="auto">
          <a:xfrm>
            <a:off x="457200" y="1600200"/>
            <a:ext cx="7466013" cy="487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2068" name="Text Box 19"/>
          <p:cNvSpPr txBox="1">
            <a:spLocks noChangeArrowheads="1"/>
          </p:cNvSpPr>
          <p:nvPr/>
        </p:nvSpPr>
        <p:spPr bwMode="auto">
          <a:xfrm rot="5400000">
            <a:off x="7764463" y="1169988"/>
            <a:ext cx="2286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9" name="Text Box 20"/>
          <p:cNvSpPr txBox="1">
            <a:spLocks noChangeArrowheads="1"/>
          </p:cNvSpPr>
          <p:nvPr/>
        </p:nvSpPr>
        <p:spPr bwMode="auto">
          <a:xfrm rot="5400000">
            <a:off x="7078663" y="4178300"/>
            <a:ext cx="365760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117" name="Rectangle 21"/>
          <p:cNvSpPr>
            <a:spLocks noGrp="1" noChangeArrowheads="1"/>
          </p:cNvSpPr>
          <p:nvPr>
            <p:ph type="sldNum"/>
          </p:nvPr>
        </p:nvSpPr>
        <p:spPr bwMode="auto">
          <a:xfrm>
            <a:off x="1339850" y="4929188"/>
            <a:ext cx="60801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eaLnBrk="1" hangingPunct="1">
              <a:buSzPct val="100000"/>
              <a:defRPr sz="1400" b="1">
                <a:solidFill>
                  <a:srgbClr val="FFFFFF"/>
                </a:solidFill>
                <a:latin typeface="Times New Roman" panose="02020603050405020304" pitchFamily="18" charset="0"/>
              </a:defRPr>
            </a:lvl1pPr>
          </a:lstStyle>
          <a:p>
            <a:fld id="{2419DC6C-2935-473E-A4FC-E3D4C781AC19}"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FFF39D"/>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itchFamily="16"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itchFamily="16"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itchFamily="16"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itchFamily="16" charset="0"/>
          <a:ea typeface="DejaVu Sans" charset="0"/>
          <a:cs typeface="DejaVu Sans"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itchFamily="16" charset="0"/>
          <a:ea typeface="DejaVu Sans" charset="0"/>
          <a:cs typeface="DejaVu Sans"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itchFamily="16" charset="0"/>
          <a:ea typeface="DejaVu Sans" charset="0"/>
          <a:cs typeface="DejaVu Sans"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itchFamily="16" charset="0"/>
          <a:ea typeface="DejaVu Sans" charset="0"/>
          <a:cs typeface="DejaVu Sans"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FFF39D"/>
          </a:solidFill>
          <a:latin typeface="Century Schoolbook" pitchFamily="16" charset="0"/>
          <a:ea typeface="DejaVu Sans" charset="0"/>
          <a:cs typeface="DejaVu Sans" charset="0"/>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eaLnBrk="0" fontAlgn="base" hangingPunct="0">
        <a:spcBef>
          <a:spcPts val="525"/>
        </a:spcBef>
        <a:spcAft>
          <a:spcPct val="0"/>
        </a:spcAft>
        <a:buClr>
          <a:srgbClr val="000000"/>
        </a:buClr>
        <a:buSzPct val="100000"/>
        <a:buFont typeface="Times New Roman" panose="02020603050405020304" pitchFamily="18" charset="0"/>
        <a:defRPr sz="21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Line 1"/>
          <p:cNvSpPr>
            <a:spLocks noChangeShapeType="1"/>
          </p:cNvSpPr>
          <p:nvPr/>
        </p:nvSpPr>
        <p:spPr bwMode="auto">
          <a:xfrm>
            <a:off x="8763000" y="0"/>
            <a:ext cx="1588" cy="6858000"/>
          </a:xfrm>
          <a:prstGeom prst="line">
            <a:avLst/>
          </a:prstGeom>
          <a:noFill/>
          <a:ln w="38160">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075" name="Line 2"/>
          <p:cNvSpPr>
            <a:spLocks noChangeShapeType="1"/>
          </p:cNvSpPr>
          <p:nvPr/>
        </p:nvSpPr>
        <p:spPr bwMode="auto">
          <a:xfrm>
            <a:off x="76200" y="0"/>
            <a:ext cx="1588" cy="6858000"/>
          </a:xfrm>
          <a:prstGeom prst="line">
            <a:avLst/>
          </a:prstGeom>
          <a:noFill/>
          <a:ln w="57240">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076" name="Line 3"/>
          <p:cNvSpPr>
            <a:spLocks noChangeShapeType="1"/>
          </p:cNvSpPr>
          <p:nvPr/>
        </p:nvSpPr>
        <p:spPr bwMode="auto">
          <a:xfrm>
            <a:off x="8991600" y="0"/>
            <a:ext cx="1588" cy="6858000"/>
          </a:xfrm>
          <a:prstGeom prst="line">
            <a:avLst/>
          </a:prstGeom>
          <a:noFill/>
          <a:ln w="1908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077" name="Rectangle 4"/>
          <p:cNvSpPr>
            <a:spLocks noChangeArrowheads="1"/>
          </p:cNvSpPr>
          <p:nvPr/>
        </p:nvSpPr>
        <p:spPr bwMode="auto">
          <a:xfrm>
            <a:off x="8839200" y="0"/>
            <a:ext cx="304800" cy="6858000"/>
          </a:xfrm>
          <a:prstGeom prst="rect">
            <a:avLst/>
          </a:prstGeom>
          <a:solidFill>
            <a:srgbClr val="FEC3AE">
              <a:alpha val="87057"/>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078" name="Line 5"/>
          <p:cNvSpPr>
            <a:spLocks noChangeShapeType="1"/>
          </p:cNvSpPr>
          <p:nvPr/>
        </p:nvSpPr>
        <p:spPr bwMode="auto">
          <a:xfrm>
            <a:off x="8915400" y="0"/>
            <a:ext cx="1588" cy="6858000"/>
          </a:xfrm>
          <a:prstGeom prst="line">
            <a:avLst/>
          </a:prstGeom>
          <a:noFill/>
          <a:ln w="936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079" name="Oval 6"/>
          <p:cNvSpPr>
            <a:spLocks noChangeArrowheads="1"/>
          </p:cNvSpPr>
          <p:nvPr/>
        </p:nvSpPr>
        <p:spPr bwMode="auto">
          <a:xfrm>
            <a:off x="8156575" y="5715000"/>
            <a:ext cx="549275" cy="549275"/>
          </a:xfrm>
          <a:prstGeom prst="ellipse">
            <a:avLst/>
          </a:prstGeom>
          <a:solidFill>
            <a:srgbClr val="FE8637"/>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080" name="Rectangle 7"/>
          <p:cNvSpPr>
            <a:spLocks noGrp="1" noChangeArrowheads="1"/>
          </p:cNvSpPr>
          <p:nvPr>
            <p:ph type="title"/>
          </p:nvPr>
        </p:nvSpPr>
        <p:spPr bwMode="auto">
          <a:xfrm>
            <a:off x="457200" y="274638"/>
            <a:ext cx="7466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ru-RU" smtClean="0"/>
              <a:t>Для правки текста заголовка щелкните мышью</a:t>
            </a:r>
          </a:p>
        </p:txBody>
      </p:sp>
      <p:sp>
        <p:nvSpPr>
          <p:cNvPr id="3081" name="Rectangle 8"/>
          <p:cNvSpPr>
            <a:spLocks noGrp="1" noChangeArrowheads="1"/>
          </p:cNvSpPr>
          <p:nvPr>
            <p:ph type="body" idx="1"/>
          </p:nvPr>
        </p:nvSpPr>
        <p:spPr bwMode="auto">
          <a:xfrm>
            <a:off x="457200" y="1600200"/>
            <a:ext cx="7466013" cy="487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3082" name="Text Box 9"/>
          <p:cNvSpPr txBox="1">
            <a:spLocks noChangeArrowheads="1"/>
          </p:cNvSpPr>
          <p:nvPr/>
        </p:nvSpPr>
        <p:spPr bwMode="auto">
          <a:xfrm rot="5400000">
            <a:off x="7590632" y="1081881"/>
            <a:ext cx="201136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5130" name="Rectangle 10"/>
          <p:cNvSpPr>
            <a:spLocks noGrp="1" noChangeArrowheads="1"/>
          </p:cNvSpPr>
          <p:nvPr>
            <p:ph type="sldNum"/>
          </p:nvPr>
        </p:nvSpPr>
        <p:spPr bwMode="auto">
          <a:xfrm>
            <a:off x="8129588" y="5734050"/>
            <a:ext cx="6080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eaLnBrk="1" hangingPunct="1">
              <a:buSzPct val="100000"/>
              <a:defRPr sz="1400" b="1">
                <a:solidFill>
                  <a:srgbClr val="FFFFFF"/>
                </a:solidFill>
                <a:latin typeface="Times New Roman" panose="02020603050405020304" pitchFamily="18" charset="0"/>
              </a:defRPr>
            </a:lvl1pPr>
          </a:lstStyle>
          <a:p>
            <a:fld id="{BE1D3EA0-00F3-4127-B59E-D16864552022}" type="slidenum">
              <a:rPr lang="ru-RU" altLang="ru-RU"/>
              <a:pPr/>
              <a:t>‹#›</a:t>
            </a:fld>
            <a:endParaRPr lang="ru-RU" altLang="ru-RU"/>
          </a:p>
        </p:txBody>
      </p:sp>
      <p:sp>
        <p:nvSpPr>
          <p:cNvPr id="3084" name="Text Box 11"/>
          <p:cNvSpPr txBox="1">
            <a:spLocks noChangeArrowheads="1"/>
          </p:cNvSpPr>
          <p:nvPr/>
        </p:nvSpPr>
        <p:spPr bwMode="auto">
          <a:xfrm rot="5400000">
            <a:off x="6991351" y="3736975"/>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575F6D"/>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0" fontAlgn="base" hangingPunct="0">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Line 1"/>
          <p:cNvSpPr>
            <a:spLocks noChangeShapeType="1"/>
          </p:cNvSpPr>
          <p:nvPr/>
        </p:nvSpPr>
        <p:spPr bwMode="auto">
          <a:xfrm>
            <a:off x="8763000" y="0"/>
            <a:ext cx="1588" cy="6858000"/>
          </a:xfrm>
          <a:prstGeom prst="line">
            <a:avLst/>
          </a:prstGeom>
          <a:noFill/>
          <a:ln w="38160">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4099" name="Line 2"/>
          <p:cNvSpPr>
            <a:spLocks noChangeShapeType="1"/>
          </p:cNvSpPr>
          <p:nvPr/>
        </p:nvSpPr>
        <p:spPr bwMode="auto">
          <a:xfrm>
            <a:off x="6248400" y="0"/>
            <a:ext cx="1588" cy="6858000"/>
          </a:xfrm>
          <a:prstGeom prst="line">
            <a:avLst/>
          </a:prstGeom>
          <a:noFill/>
          <a:ln w="38160">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4100" name="Line 3"/>
          <p:cNvSpPr>
            <a:spLocks noChangeShapeType="1"/>
          </p:cNvSpPr>
          <p:nvPr/>
        </p:nvSpPr>
        <p:spPr bwMode="auto">
          <a:xfrm>
            <a:off x="6192838" y="0"/>
            <a:ext cx="1587" cy="6858000"/>
          </a:xfrm>
          <a:prstGeom prst="line">
            <a:avLst/>
          </a:prstGeom>
          <a:noFill/>
          <a:ln w="1260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4101" name="Line 4"/>
          <p:cNvSpPr>
            <a:spLocks noChangeShapeType="1"/>
          </p:cNvSpPr>
          <p:nvPr/>
        </p:nvSpPr>
        <p:spPr bwMode="auto">
          <a:xfrm>
            <a:off x="8991600" y="0"/>
            <a:ext cx="1588" cy="6858000"/>
          </a:xfrm>
          <a:prstGeom prst="line">
            <a:avLst/>
          </a:prstGeom>
          <a:noFill/>
          <a:ln w="1908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4102" name="Rectangle 5"/>
          <p:cNvSpPr>
            <a:spLocks noChangeArrowheads="1"/>
          </p:cNvSpPr>
          <p:nvPr/>
        </p:nvSpPr>
        <p:spPr bwMode="auto">
          <a:xfrm>
            <a:off x="8839200" y="0"/>
            <a:ext cx="304800" cy="6858000"/>
          </a:xfrm>
          <a:prstGeom prst="rect">
            <a:avLst/>
          </a:prstGeom>
          <a:solidFill>
            <a:srgbClr val="FEC3AE">
              <a:alpha val="87057"/>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103" name="Line 6"/>
          <p:cNvSpPr>
            <a:spLocks noChangeShapeType="1"/>
          </p:cNvSpPr>
          <p:nvPr/>
        </p:nvSpPr>
        <p:spPr bwMode="auto">
          <a:xfrm>
            <a:off x="8915400" y="0"/>
            <a:ext cx="1588" cy="6858000"/>
          </a:xfrm>
          <a:prstGeom prst="line">
            <a:avLst/>
          </a:prstGeom>
          <a:noFill/>
          <a:ln w="936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4104" name="Oval 7"/>
          <p:cNvSpPr>
            <a:spLocks noChangeArrowheads="1"/>
          </p:cNvSpPr>
          <p:nvPr/>
        </p:nvSpPr>
        <p:spPr bwMode="auto">
          <a:xfrm>
            <a:off x="8156575" y="5715000"/>
            <a:ext cx="549275" cy="549275"/>
          </a:xfrm>
          <a:prstGeom prst="ellipse">
            <a:avLst/>
          </a:prstGeom>
          <a:solidFill>
            <a:srgbClr val="FE8637"/>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105" name="Rectangle 8"/>
          <p:cNvSpPr>
            <a:spLocks noGrp="1" noChangeArrowheads="1"/>
          </p:cNvSpPr>
          <p:nvPr>
            <p:ph type="title"/>
          </p:nvPr>
        </p:nvSpPr>
        <p:spPr bwMode="auto">
          <a:xfrm>
            <a:off x="457200" y="274638"/>
            <a:ext cx="7466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ru-RU" smtClean="0"/>
              <a:t>Для правки текста заголовка щелкните мышью</a:t>
            </a:r>
          </a:p>
        </p:txBody>
      </p:sp>
      <p:sp>
        <p:nvSpPr>
          <p:cNvPr id="4106" name="Rectangle 9"/>
          <p:cNvSpPr>
            <a:spLocks noGrp="1" noChangeArrowheads="1"/>
          </p:cNvSpPr>
          <p:nvPr>
            <p:ph type="body" idx="1"/>
          </p:nvPr>
        </p:nvSpPr>
        <p:spPr bwMode="auto">
          <a:xfrm>
            <a:off x="457200" y="1600200"/>
            <a:ext cx="7466013" cy="487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4107" name="Text Box 10"/>
          <p:cNvSpPr txBox="1">
            <a:spLocks noChangeArrowheads="1"/>
          </p:cNvSpPr>
          <p:nvPr/>
        </p:nvSpPr>
        <p:spPr bwMode="auto">
          <a:xfrm rot="5400000">
            <a:off x="7590632" y="1081881"/>
            <a:ext cx="201136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6155" name="Rectangle 11"/>
          <p:cNvSpPr>
            <a:spLocks noGrp="1" noChangeArrowheads="1"/>
          </p:cNvSpPr>
          <p:nvPr>
            <p:ph type="sldNum"/>
          </p:nvPr>
        </p:nvSpPr>
        <p:spPr bwMode="auto">
          <a:xfrm>
            <a:off x="8129588" y="5734050"/>
            <a:ext cx="6080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eaLnBrk="1" hangingPunct="1">
              <a:buSzPct val="100000"/>
              <a:defRPr sz="1400" b="1">
                <a:solidFill>
                  <a:srgbClr val="FFFFFF"/>
                </a:solidFill>
                <a:latin typeface="Times New Roman" panose="02020603050405020304" pitchFamily="18" charset="0"/>
              </a:defRPr>
            </a:lvl1pPr>
          </a:lstStyle>
          <a:p>
            <a:fld id="{3BF91A6F-4396-478F-BCFA-BCD7978F0E8B}" type="slidenum">
              <a:rPr lang="ru-RU" altLang="ru-RU"/>
              <a:pPr/>
              <a:t>‹#›</a:t>
            </a:fld>
            <a:endParaRPr lang="ru-RU" altLang="ru-RU"/>
          </a:p>
        </p:txBody>
      </p:sp>
      <p:sp>
        <p:nvSpPr>
          <p:cNvPr id="4109" name="Text Box 12"/>
          <p:cNvSpPr txBox="1">
            <a:spLocks noChangeArrowheads="1"/>
          </p:cNvSpPr>
          <p:nvPr/>
        </p:nvSpPr>
        <p:spPr bwMode="auto">
          <a:xfrm rot="5400000">
            <a:off x="6991351" y="3736975"/>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575F6D"/>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0" fontAlgn="base" hangingPunct="0">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Line 1"/>
          <p:cNvSpPr>
            <a:spLocks noChangeShapeType="1"/>
          </p:cNvSpPr>
          <p:nvPr/>
        </p:nvSpPr>
        <p:spPr bwMode="auto">
          <a:xfrm>
            <a:off x="8763000" y="0"/>
            <a:ext cx="1588" cy="6858000"/>
          </a:xfrm>
          <a:prstGeom prst="line">
            <a:avLst/>
          </a:prstGeom>
          <a:noFill/>
          <a:ln w="38160">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123" name="Oval 2"/>
          <p:cNvSpPr>
            <a:spLocks noChangeArrowheads="1"/>
          </p:cNvSpPr>
          <p:nvPr/>
        </p:nvSpPr>
        <p:spPr bwMode="auto">
          <a:xfrm>
            <a:off x="8156575" y="5715000"/>
            <a:ext cx="549275" cy="549275"/>
          </a:xfrm>
          <a:prstGeom prst="ellipse">
            <a:avLst/>
          </a:prstGeom>
          <a:solidFill>
            <a:srgbClr val="FE8637"/>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5124" name="Line 3"/>
          <p:cNvSpPr>
            <a:spLocks noChangeShapeType="1"/>
          </p:cNvSpPr>
          <p:nvPr/>
        </p:nvSpPr>
        <p:spPr bwMode="auto">
          <a:xfrm>
            <a:off x="8991600" y="0"/>
            <a:ext cx="1588" cy="68580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125" name="Rectangle 4"/>
          <p:cNvSpPr>
            <a:spLocks noChangeArrowheads="1"/>
          </p:cNvSpPr>
          <p:nvPr/>
        </p:nvSpPr>
        <p:spPr bwMode="auto">
          <a:xfrm>
            <a:off x="8839200" y="0"/>
            <a:ext cx="304800" cy="6858000"/>
          </a:xfrm>
          <a:prstGeom prst="rect">
            <a:avLst/>
          </a:prstGeom>
          <a:solidFill>
            <a:srgbClr val="FEC3AE"/>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5126" name="Line 5"/>
          <p:cNvSpPr>
            <a:spLocks noChangeShapeType="1"/>
          </p:cNvSpPr>
          <p:nvPr/>
        </p:nvSpPr>
        <p:spPr bwMode="auto">
          <a:xfrm>
            <a:off x="8915400" y="0"/>
            <a:ext cx="1588" cy="6858000"/>
          </a:xfrm>
          <a:prstGeom prst="line">
            <a:avLst/>
          </a:prstGeom>
          <a:noFill/>
          <a:ln w="936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127" name="Line 6"/>
          <p:cNvSpPr>
            <a:spLocks noChangeShapeType="1"/>
          </p:cNvSpPr>
          <p:nvPr/>
        </p:nvSpPr>
        <p:spPr bwMode="auto">
          <a:xfrm>
            <a:off x="6248400" y="0"/>
            <a:ext cx="1588" cy="6858000"/>
          </a:xfrm>
          <a:prstGeom prst="line">
            <a:avLst/>
          </a:prstGeom>
          <a:noFill/>
          <a:ln w="38160">
            <a:solidFill>
              <a:srgbClr val="FEC3AE"/>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128" name="Line 7"/>
          <p:cNvSpPr>
            <a:spLocks noChangeShapeType="1"/>
          </p:cNvSpPr>
          <p:nvPr/>
        </p:nvSpPr>
        <p:spPr bwMode="auto">
          <a:xfrm>
            <a:off x="6192838" y="0"/>
            <a:ext cx="1587" cy="6858000"/>
          </a:xfrm>
          <a:prstGeom prst="line">
            <a:avLst/>
          </a:prstGeom>
          <a:noFill/>
          <a:ln w="12600">
            <a:solidFill>
              <a:srgbClr val="FE8637"/>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5129" name="Rectangle 8"/>
          <p:cNvSpPr>
            <a:spLocks noGrp="1" noChangeArrowheads="1"/>
          </p:cNvSpPr>
          <p:nvPr>
            <p:ph type="title"/>
          </p:nvPr>
        </p:nvSpPr>
        <p:spPr bwMode="auto">
          <a:xfrm>
            <a:off x="457200" y="274638"/>
            <a:ext cx="7466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ru-RU" smtClean="0"/>
              <a:t>Для правки текста заголовка щелкните мышью</a:t>
            </a:r>
          </a:p>
        </p:txBody>
      </p:sp>
      <p:sp>
        <p:nvSpPr>
          <p:cNvPr id="5130" name="Rectangle 9"/>
          <p:cNvSpPr>
            <a:spLocks noGrp="1" noChangeArrowheads="1"/>
          </p:cNvSpPr>
          <p:nvPr>
            <p:ph type="body" idx="1"/>
          </p:nvPr>
        </p:nvSpPr>
        <p:spPr bwMode="auto">
          <a:xfrm>
            <a:off x="457200" y="1600200"/>
            <a:ext cx="7466013" cy="487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5131" name="Text Box 10"/>
          <p:cNvSpPr txBox="1">
            <a:spLocks noChangeArrowheads="1"/>
          </p:cNvSpPr>
          <p:nvPr/>
        </p:nvSpPr>
        <p:spPr bwMode="auto">
          <a:xfrm rot="5400000">
            <a:off x="7590632" y="1081881"/>
            <a:ext cx="201136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7179" name="Rectangle 11"/>
          <p:cNvSpPr>
            <a:spLocks noGrp="1" noChangeArrowheads="1"/>
          </p:cNvSpPr>
          <p:nvPr>
            <p:ph type="sldNum"/>
          </p:nvPr>
        </p:nvSpPr>
        <p:spPr bwMode="auto">
          <a:xfrm>
            <a:off x="8129588" y="5734050"/>
            <a:ext cx="6080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eaLnBrk="1" hangingPunct="1">
              <a:buSzPct val="100000"/>
              <a:defRPr sz="1400" b="1">
                <a:solidFill>
                  <a:srgbClr val="FFFFFF"/>
                </a:solidFill>
                <a:latin typeface="Times New Roman" panose="02020603050405020304" pitchFamily="18" charset="0"/>
              </a:defRPr>
            </a:lvl1pPr>
          </a:lstStyle>
          <a:p>
            <a:fld id="{B91597FB-92FC-4548-89E1-0B0604698B36}" type="slidenum">
              <a:rPr lang="ru-RU" altLang="ru-RU"/>
              <a:pPr/>
              <a:t>‹#›</a:t>
            </a:fld>
            <a:endParaRPr lang="ru-RU" altLang="ru-RU"/>
          </a:p>
        </p:txBody>
      </p:sp>
      <p:sp>
        <p:nvSpPr>
          <p:cNvPr id="5133" name="Text Box 12"/>
          <p:cNvSpPr txBox="1">
            <a:spLocks noChangeArrowheads="1"/>
          </p:cNvSpPr>
          <p:nvPr/>
        </p:nvSpPr>
        <p:spPr bwMode="auto">
          <a:xfrm rot="5400000">
            <a:off x="6991351" y="3736975"/>
            <a:ext cx="3200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 bg1="lt1" tx1="dk1" bg2="lt2" tx2="dk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 id="2147484592"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000" kern="1200">
          <a:solidFill>
            <a:srgbClr val="575F6D"/>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3000">
          <a:solidFill>
            <a:srgbClr val="575F6D"/>
          </a:solidFill>
          <a:latin typeface="Century Schoolbook" pitchFamily="16" charset="0"/>
          <a:ea typeface="DejaVu Sans" charset="0"/>
          <a:cs typeface="DejaVu Sans" charset="0"/>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0" fontAlgn="base" hangingPunct="0">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146" name="Group 6"/>
          <p:cNvGrpSpPr>
            <a:grpSpLocks/>
          </p:cNvGrpSpPr>
          <p:nvPr/>
        </p:nvGrpSpPr>
        <p:grpSpPr bwMode="auto">
          <a:xfrm>
            <a:off x="0" y="0"/>
            <a:ext cx="9151938" cy="6858000"/>
            <a:chOff x="0" y="0"/>
            <a:chExt cx="9152467" cy="6858000"/>
          </a:xfrm>
        </p:grpSpPr>
        <p:pic>
          <p:nvPicPr>
            <p:cNvPr id="6152" name="Picture 7" descr="SD-PanelContent.png"/>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156" name="Picture 9" descr="HDRibbonContent-UniformTrim.png"/>
            <p:cNvPicPr>
              <a:picLocks noChangeAspect="1"/>
            </p:cNvPicPr>
            <p:nvPr/>
          </p:nvPicPr>
          <p:blipFill>
            <a:blip r:embed="rId21" cstate="email">
              <a:extLst>
                <a:ext uri="{28A0092B-C50C-407E-A947-70E740481C1C}">
                  <a14:useLocalDpi xmlns:a14="http://schemas.microsoft.com/office/drawing/2010/main"/>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0" descr="HDRibbonContent-UniformTrim.png"/>
            <p:cNvPicPr>
              <a:picLocks noChangeAspect="1"/>
            </p:cNvPicPr>
            <p:nvPr/>
          </p:nvPicPr>
          <p:blipFill>
            <a:blip r:embed="rId21" cstate="email">
              <a:extLst>
                <a:ext uri="{28A0092B-C50C-407E-A947-70E740481C1C}">
                  <a14:useLocalDpi xmlns:a14="http://schemas.microsoft.com/office/drawing/2010/main"/>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Title Placeholder 1"/>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6148" name="Text Placeholder 2"/>
          <p:cNvSpPr>
            <a:spLocks noGrp="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eaLnBrk="1" hangingPunct="1">
              <a:buClr>
                <a:srgbClr val="000000"/>
              </a:buClr>
              <a:buSzPct val="100000"/>
              <a:buFont typeface="Times New Roman" panose="02020603050405020304" pitchFamily="18" charset="0"/>
              <a:buNone/>
              <a:defRPr sz="1000" b="0" i="0">
                <a:solidFill>
                  <a:schemeClr val="tx1"/>
                </a:solidFill>
                <a:effectLst/>
                <a:latin typeface="+mn-lt"/>
                <a:ea typeface="+mn-ea"/>
                <a:cs typeface="+mn-cs"/>
              </a:defRPr>
            </a:lvl1pPr>
          </a:lstStyle>
          <a:p>
            <a:pPr>
              <a:defRPr/>
            </a:pPr>
            <a:fld id="{D58CFDDE-0021-4898-AB6C-FB9541104E67}" type="datetimeFigureOut">
              <a:rPr lang="en-US"/>
              <a:pPr>
                <a:defRPr/>
              </a:pPr>
              <a:t>4/22/2023</a:t>
            </a:fld>
            <a:endParaRPr lang="en-US"/>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eaLnBrk="1" hangingPunct="1">
              <a:buClr>
                <a:srgbClr val="000000"/>
              </a:buClr>
              <a:buSzPct val="100000"/>
              <a:buFont typeface="Times New Roman" panose="02020603050405020304" pitchFamily="18" charset="0"/>
              <a:buNone/>
              <a:defRPr sz="1000" b="0" i="0">
                <a:solidFill>
                  <a:schemeClr val="tx1"/>
                </a:solidFill>
                <a:effectLst/>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solidFill>
                  <a:schemeClr val="tx1"/>
                </a:solidFill>
                <a:latin typeface="Garamond" panose="02020404030301010803" pitchFamily="18" charset="0"/>
              </a:defRPr>
            </a:lvl1pPr>
          </a:lstStyle>
          <a:p>
            <a:fld id="{00AE8001-A491-49AE-B291-3DAB4E423DA1}"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593" r:id="rId7"/>
    <p:sldLayoutId id="2147484607" r:id="rId8"/>
    <p:sldLayoutId id="2147484594" r:id="rId9"/>
    <p:sldLayoutId id="2147484595" r:id="rId10"/>
    <p:sldLayoutId id="2147484608" r:id="rId11"/>
    <p:sldLayoutId id="2147484609" r:id="rId12"/>
    <p:sldLayoutId id="2147484596" r:id="rId13"/>
    <p:sldLayoutId id="2147484610" r:id="rId14"/>
    <p:sldLayoutId id="2147484611" r:id="rId15"/>
    <p:sldLayoutId id="2147484612" r:id="rId16"/>
    <p:sldLayoutId id="2147484613"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itchFamily="18" charset="0"/>
        </a:defRPr>
      </a:lvl2pPr>
      <a:lvl3pPr algn="ctr" defTabSz="457200" rtl="0" eaLnBrk="0" fontAlgn="base" hangingPunct="0">
        <a:spcBef>
          <a:spcPct val="0"/>
        </a:spcBef>
        <a:spcAft>
          <a:spcPct val="0"/>
        </a:spcAft>
        <a:defRPr sz="4000">
          <a:solidFill>
            <a:srgbClr val="262626"/>
          </a:solidFill>
          <a:latin typeface="Garamond" pitchFamily="18" charset="0"/>
        </a:defRPr>
      </a:lvl3pPr>
      <a:lvl4pPr algn="ctr" defTabSz="457200" rtl="0" eaLnBrk="0" fontAlgn="base" hangingPunct="0">
        <a:spcBef>
          <a:spcPct val="0"/>
        </a:spcBef>
        <a:spcAft>
          <a:spcPct val="0"/>
        </a:spcAft>
        <a:defRPr sz="4000">
          <a:solidFill>
            <a:srgbClr val="262626"/>
          </a:solidFill>
          <a:latin typeface="Garamond" pitchFamily="18" charset="0"/>
        </a:defRPr>
      </a:lvl4pPr>
      <a:lvl5pPr algn="ctr" defTabSz="457200" rtl="0" eaLnBrk="0" fontAlgn="base" hangingPunct="0">
        <a:spcBef>
          <a:spcPct val="0"/>
        </a:spcBef>
        <a:spcAft>
          <a:spcPct val="0"/>
        </a:spcAft>
        <a:defRPr sz="40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7170" name="Group 6"/>
          <p:cNvGrpSpPr>
            <a:grpSpLocks/>
          </p:cNvGrpSpPr>
          <p:nvPr/>
        </p:nvGrpSpPr>
        <p:grpSpPr bwMode="auto">
          <a:xfrm>
            <a:off x="0" y="0"/>
            <a:ext cx="9144000" cy="6858000"/>
            <a:chOff x="0" y="0"/>
            <a:chExt cx="9144000" cy="6858001"/>
          </a:xfrm>
        </p:grpSpPr>
        <p:pic>
          <p:nvPicPr>
            <p:cNvPr id="7176" name="Picture 7" descr="SD-PanelContent-V.png"/>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180" name="Picture 9" descr="HDRibbonContent-UniformTrim.png"/>
            <p:cNvPicPr>
              <a:picLocks noChangeAspect="1"/>
            </p:cNvPicPr>
            <p:nvPr/>
          </p:nvPicPr>
          <p:blipFill>
            <a:blip r:embed="rId21" cstate="email">
              <a:extLst>
                <a:ext uri="{28A0092B-C50C-407E-A947-70E740481C1C}">
                  <a14:useLocalDpi xmlns:a14="http://schemas.microsoft.com/office/drawing/2010/main"/>
                </a:ext>
              </a:extLst>
            </a:blip>
            <a:srcRect l="2" r="14240"/>
            <a:stretch>
              <a:fillRect/>
            </a:stretch>
          </p:blipFill>
          <p:spPr bwMode="auto">
            <a:xfrm rot="5400000">
              <a:off x="4221675" y="39689"/>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0" descr="HDRibbonContent-UniformTrim.png"/>
            <p:cNvPicPr>
              <a:picLocks noChangeAspect="1"/>
            </p:cNvPicPr>
            <p:nvPr/>
          </p:nvPicPr>
          <p:blipFill>
            <a:blip r:embed="rId21" cstate="email">
              <a:extLst>
                <a:ext uri="{28A0092B-C50C-407E-A947-70E740481C1C}">
                  <a14:useLocalDpi xmlns:a14="http://schemas.microsoft.com/office/drawing/2010/main"/>
                </a:ext>
              </a:extLst>
            </a:blip>
            <a:srcRect l="2" r="14240"/>
            <a:stretch>
              <a:fillRect/>
            </a:stretch>
          </p:blipFill>
          <p:spPr bwMode="auto">
            <a:xfrm rot="5400000">
              <a:off x="4221675" y="6211888"/>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1" name="Title Placeholder 1"/>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7172" name="Text Placeholder 2"/>
          <p:cNvSpPr>
            <a:spLocks noGrp="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eaLnBrk="1" hangingPunct="1">
              <a:buClr>
                <a:srgbClr val="000000"/>
              </a:buClr>
              <a:buSzPct val="100000"/>
              <a:buFont typeface="Times New Roman" panose="02020603050405020304" pitchFamily="18" charset="0"/>
              <a:buNone/>
              <a:defRPr sz="1000" b="0" i="0">
                <a:solidFill>
                  <a:schemeClr val="tx1"/>
                </a:solidFill>
                <a:effectLst/>
                <a:latin typeface="+mn-lt"/>
                <a:ea typeface="+mn-ea"/>
                <a:cs typeface="+mn-cs"/>
              </a:defRPr>
            </a:lvl1pPr>
          </a:lstStyle>
          <a:p>
            <a:pPr>
              <a:defRPr/>
            </a:pPr>
            <a:fld id="{08435987-289B-4928-BB35-87B72267A804}" type="datetimeFigureOut">
              <a:rPr lang="en-US"/>
              <a:pPr>
                <a:defRPr/>
              </a:pPr>
              <a:t>4/22/2023</a:t>
            </a:fld>
            <a:endParaRPr lang="en-US"/>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eaLnBrk="1" hangingPunct="1">
              <a:buClr>
                <a:srgbClr val="000000"/>
              </a:buClr>
              <a:buSzPct val="100000"/>
              <a:buFont typeface="Times New Roman" panose="02020603050405020304" pitchFamily="18" charset="0"/>
              <a:buNone/>
              <a:defRPr sz="1000" b="0" i="0">
                <a:solidFill>
                  <a:schemeClr val="tx1"/>
                </a:solidFill>
                <a:effectLst/>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solidFill>
                  <a:schemeClr val="tx1"/>
                </a:solidFill>
                <a:latin typeface="Garamond" panose="02020404030301010803" pitchFamily="18" charset="0"/>
              </a:defRPr>
            </a:lvl1pPr>
          </a:lstStyle>
          <a:p>
            <a:fld id="{B721FEB3-3498-4ECE-8521-7B6E40C2EAB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18" r:id="rId5"/>
    <p:sldLayoutId id="2147484619" r:id="rId6"/>
    <p:sldLayoutId id="2147484597" r:id="rId7"/>
    <p:sldLayoutId id="2147484620" r:id="rId8"/>
    <p:sldLayoutId id="2147484598" r:id="rId9"/>
    <p:sldLayoutId id="2147484599" r:id="rId10"/>
    <p:sldLayoutId id="2147484621" r:id="rId11"/>
    <p:sldLayoutId id="2147484622" r:id="rId12"/>
    <p:sldLayoutId id="2147484600" r:id="rId13"/>
    <p:sldLayoutId id="2147484623" r:id="rId14"/>
    <p:sldLayoutId id="2147484624" r:id="rId15"/>
    <p:sldLayoutId id="2147484625" r:id="rId16"/>
    <p:sldLayoutId id="2147484626"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itchFamily="18" charset="0"/>
        </a:defRPr>
      </a:lvl2pPr>
      <a:lvl3pPr algn="ctr" defTabSz="457200" rtl="0" eaLnBrk="0" fontAlgn="base" hangingPunct="0">
        <a:spcBef>
          <a:spcPct val="0"/>
        </a:spcBef>
        <a:spcAft>
          <a:spcPct val="0"/>
        </a:spcAft>
        <a:defRPr sz="4000">
          <a:solidFill>
            <a:srgbClr val="262626"/>
          </a:solidFill>
          <a:latin typeface="Garamond" pitchFamily="18" charset="0"/>
        </a:defRPr>
      </a:lvl3pPr>
      <a:lvl4pPr algn="ctr" defTabSz="457200" rtl="0" eaLnBrk="0" fontAlgn="base" hangingPunct="0">
        <a:spcBef>
          <a:spcPct val="0"/>
        </a:spcBef>
        <a:spcAft>
          <a:spcPct val="0"/>
        </a:spcAft>
        <a:defRPr sz="4000">
          <a:solidFill>
            <a:srgbClr val="262626"/>
          </a:solidFill>
          <a:latin typeface="Garamond" pitchFamily="18" charset="0"/>
        </a:defRPr>
      </a:lvl4pPr>
      <a:lvl5pPr algn="ctr" defTabSz="457200" rtl="0" eaLnBrk="0" fontAlgn="base" hangingPunct="0">
        <a:spcBef>
          <a:spcPct val="0"/>
        </a:spcBef>
        <a:spcAft>
          <a:spcPct val="0"/>
        </a:spcAft>
        <a:defRPr sz="40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650875" y="836613"/>
            <a:ext cx="7772400" cy="442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sz="3200" b="1">
                <a:solidFill>
                  <a:srgbClr val="800000"/>
                </a:solidFill>
                <a:latin typeface="Century Schoolbook" panose="02040604050505020304" pitchFamily="18" charset="0"/>
              </a:rPr>
              <a:t>ОРГАНИЗАЦИЯ ВНУТРЕННЕЙ СИСТЕМЫ ОЦЕНКИ КАЧЕСТВА ОБРАЗОВАНИЯ В ДОШКОЛЬНОЙ ОБРАЗОВАТЕЛЬНОЙ ОРГАНИЗАЦИИ</a:t>
            </a:r>
            <a:br>
              <a:rPr lang="ru-RU" altLang="ru-RU" sz="3200" b="1">
                <a:solidFill>
                  <a:srgbClr val="800000"/>
                </a:solidFill>
                <a:latin typeface="Century Schoolbook" panose="02040604050505020304" pitchFamily="18" charset="0"/>
              </a:rPr>
            </a:br>
            <a:r>
              <a:rPr lang="ru-RU" altLang="ru-RU" sz="2200" b="1">
                <a:solidFill>
                  <a:srgbClr val="800000"/>
                </a:solidFill>
                <a:latin typeface="Century Schoolbook" panose="02040604050505020304" pitchFamily="18" charset="0"/>
              </a:rPr>
              <a:t>(</a:t>
            </a:r>
            <a:r>
              <a:rPr lang="ru-RU" altLang="ru-RU" sz="2200" i="1">
                <a:solidFill>
                  <a:srgbClr val="800000"/>
                </a:solidFill>
                <a:latin typeface="Century Schoolbook" panose="02040604050505020304" pitchFamily="18" charset="0"/>
              </a:rPr>
              <a:t>ИЗ ОПЫТА РАБОТЫ</a:t>
            </a:r>
            <a:r>
              <a:rPr lang="ru-RU" altLang="ru-RU" sz="2200" b="1">
                <a:solidFill>
                  <a:srgbClr val="800000"/>
                </a:solidFill>
                <a:latin typeface="Century Schoolbook" panose="02040604050505020304" pitchFamily="18" charset="0"/>
              </a:rPr>
              <a:t>) </a:t>
            </a:r>
            <a:r>
              <a:rPr lang="ru-RU" altLang="ru-RU" sz="4000" b="1">
                <a:solidFill>
                  <a:srgbClr val="575F6D"/>
                </a:solidFill>
                <a:latin typeface="Century Schoolbook" panose="02040604050505020304" pitchFamily="18" charset="0"/>
              </a:rPr>
              <a:t/>
            </a:r>
            <a:br>
              <a:rPr lang="ru-RU" altLang="ru-RU" sz="4000" b="1">
                <a:solidFill>
                  <a:srgbClr val="575F6D"/>
                </a:solidFill>
                <a:latin typeface="Century Schoolbook" panose="02040604050505020304" pitchFamily="18" charset="0"/>
              </a:rPr>
            </a:br>
            <a:endParaRPr lang="ru-RU" altLang="ru-RU" sz="4000" b="1">
              <a:solidFill>
                <a:srgbClr val="575F6D"/>
              </a:solidFill>
              <a:latin typeface="Century Schoolbook" panose="02040604050505020304" pitchFamily="18" charset="0"/>
            </a:endParaRPr>
          </a:p>
        </p:txBody>
      </p:sp>
      <p:sp>
        <p:nvSpPr>
          <p:cNvPr id="34819" name="Text Box 2"/>
          <p:cNvSpPr txBox="1">
            <a:spLocks noChangeArrowheads="1"/>
          </p:cNvSpPr>
          <p:nvPr/>
        </p:nvSpPr>
        <p:spPr bwMode="auto">
          <a:xfrm>
            <a:off x="5364163" y="4824413"/>
            <a:ext cx="3271837"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eaLnBrk="1" hangingPunct="1">
              <a:lnSpc>
                <a:spcPct val="90000"/>
              </a:lnSpc>
              <a:buSzPct val="70000"/>
            </a:pPr>
            <a:r>
              <a:rPr lang="ru-RU" altLang="ru-RU" sz="1400" b="1">
                <a:solidFill>
                  <a:schemeClr val="tx1"/>
                </a:solidFill>
                <a:latin typeface="Century Schoolbook" panose="02040604050505020304" pitchFamily="18" charset="0"/>
              </a:rPr>
              <a:t>ПОДГОТОВИЛИ: </a:t>
            </a:r>
          </a:p>
          <a:p>
            <a:pPr eaLnBrk="1" hangingPunct="1">
              <a:lnSpc>
                <a:spcPct val="90000"/>
              </a:lnSpc>
              <a:buSzPct val="70000"/>
            </a:pPr>
            <a:r>
              <a:rPr lang="ru-RU" altLang="ru-RU" sz="1400" b="1">
                <a:solidFill>
                  <a:schemeClr val="tx1"/>
                </a:solidFill>
                <a:latin typeface="Century Schoolbook" panose="02040604050505020304" pitchFamily="18" charset="0"/>
              </a:rPr>
              <a:t>СТАРШИЙ ВОСПИТАТЕЛЬ </a:t>
            </a:r>
          </a:p>
          <a:p>
            <a:pPr eaLnBrk="1" hangingPunct="1">
              <a:lnSpc>
                <a:spcPct val="90000"/>
              </a:lnSpc>
              <a:buSzPct val="70000"/>
            </a:pPr>
            <a:r>
              <a:rPr lang="ru-RU" altLang="ru-RU" sz="1400" b="1">
                <a:solidFill>
                  <a:schemeClr val="tx1"/>
                </a:solidFill>
                <a:latin typeface="Century Schoolbook" panose="02040604050505020304" pitchFamily="18" charset="0"/>
              </a:rPr>
              <a:t>КОНСТАНТИНЕНКО О.С.</a:t>
            </a:r>
          </a:p>
        </p:txBody>
      </p:sp>
      <p:sp>
        <p:nvSpPr>
          <p:cNvPr id="34820" name="Text Box 3"/>
          <p:cNvSpPr txBox="1">
            <a:spLocks noChangeArrowheads="1"/>
          </p:cNvSpPr>
          <p:nvPr/>
        </p:nvSpPr>
        <p:spPr bwMode="auto">
          <a:xfrm>
            <a:off x="3603625" y="5946775"/>
            <a:ext cx="1866900" cy="1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lnSpc>
                <a:spcPct val="90000"/>
              </a:lnSpc>
              <a:spcBef>
                <a:spcPts val="600"/>
              </a:spcBef>
              <a:buClr>
                <a:srgbClr val="000000"/>
              </a:buClr>
              <a:buSzPct val="100000"/>
              <a:buFont typeface="Times New Roman" panose="02020603050405020304" pitchFamily="18" charset="0"/>
              <a:buNone/>
            </a:pPr>
            <a:r>
              <a:rPr lang="ru-RU" altLang="ru-RU" sz="1400" b="1">
                <a:solidFill>
                  <a:schemeClr val="tx1"/>
                </a:solidFill>
                <a:latin typeface="Century Schoolbook" panose="02040604050505020304" pitchFamily="18" charset="0"/>
              </a:rPr>
              <a:t>ФЕВРАЛЬ 2023 Г. </a:t>
            </a:r>
          </a:p>
        </p:txBody>
      </p:sp>
      <p:sp>
        <p:nvSpPr>
          <p:cNvPr id="34821" name="Text Box 2"/>
          <p:cNvSpPr txBox="1">
            <a:spLocks noChangeArrowheads="1"/>
          </p:cNvSpPr>
          <p:nvPr/>
        </p:nvSpPr>
        <p:spPr bwMode="auto">
          <a:xfrm>
            <a:off x="650875" y="692150"/>
            <a:ext cx="7953375"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lnSpc>
                <a:spcPct val="90000"/>
              </a:lnSpc>
              <a:buSzPct val="70000"/>
            </a:pPr>
            <a:r>
              <a:rPr lang="ru-RU" altLang="ru-RU" sz="1100" b="1">
                <a:solidFill>
                  <a:schemeClr val="tx1"/>
                </a:solidFill>
                <a:latin typeface="Century Schoolbook" panose="02040604050505020304" pitchFamily="18" charset="0"/>
              </a:rPr>
              <a:t>МУНИЦИПАЛЬНОЕ БЮДЖЕТНОЕ ДОШКОЛЬНОЕ ОБРАЗОВАТЕЛЬНОЕ УЧРЕЖДЕНИЕ </a:t>
            </a:r>
          </a:p>
          <a:p>
            <a:pPr algn="ctr" eaLnBrk="1" hangingPunct="1">
              <a:lnSpc>
                <a:spcPct val="90000"/>
              </a:lnSpc>
              <a:buSzPct val="70000"/>
            </a:pPr>
            <a:r>
              <a:rPr lang="ru-RU" altLang="ru-RU" sz="1100" b="1">
                <a:solidFill>
                  <a:schemeClr val="tx1"/>
                </a:solidFill>
                <a:latin typeface="Century Schoolbook" panose="02040604050505020304" pitchFamily="18" charset="0"/>
              </a:rPr>
              <a:t>ДЕТСКИЙ САД № 7 «ЖЕМЧУЖИНКА»</a:t>
            </a:r>
            <a:r>
              <a:rPr lang="ru-RU" altLang="ru-RU" sz="2000" b="1">
                <a:solidFill>
                  <a:schemeClr val="tx1"/>
                </a:solidFill>
                <a:latin typeface="Century Schoolbook" panose="02040604050505020304" pitchFamily="18" charset="0"/>
              </a:rPr>
              <a:t> </a:t>
            </a:r>
          </a:p>
          <a:p>
            <a:pPr algn="ctr" eaLnBrk="1" hangingPunct="1">
              <a:lnSpc>
                <a:spcPct val="90000"/>
              </a:lnSpc>
              <a:spcBef>
                <a:spcPts val="600"/>
              </a:spcBef>
              <a:buSzPct val="70000"/>
            </a:pPr>
            <a:endParaRPr lang="ru-RU" altLang="ru-RU" sz="1400" b="1">
              <a:solidFill>
                <a:srgbClr val="575F6D"/>
              </a:solidFill>
              <a:latin typeface="Century Schoolbook" panose="020406040505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90"/>
          <p:cNvSpPr txBox="1">
            <a:spLocks noChangeArrowheads="1"/>
          </p:cNvSpPr>
          <p:nvPr/>
        </p:nvSpPr>
        <p:spPr bwMode="auto">
          <a:xfrm>
            <a:off x="7920038" y="71438"/>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
        <p:nvSpPr>
          <p:cNvPr id="2" name="Прямоугольник 1"/>
          <p:cNvSpPr/>
          <p:nvPr/>
        </p:nvSpPr>
        <p:spPr>
          <a:xfrm>
            <a:off x="1763713" y="620713"/>
            <a:ext cx="5545137" cy="431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sz="2800">
                <a:solidFill>
                  <a:schemeClr val="tx1"/>
                </a:solidFill>
                <a:cs typeface="DejaVu Sans" charset="0"/>
              </a:rPr>
              <a:t>Виды контроля:</a:t>
            </a:r>
          </a:p>
        </p:txBody>
      </p:sp>
      <p:sp>
        <p:nvSpPr>
          <p:cNvPr id="3" name="Овал 2"/>
          <p:cNvSpPr/>
          <p:nvPr/>
        </p:nvSpPr>
        <p:spPr>
          <a:xfrm>
            <a:off x="1511660" y="1556792"/>
            <a:ext cx="1008112" cy="237626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2000" b="1" dirty="0">
                <a:solidFill>
                  <a:schemeClr val="tx1"/>
                </a:solidFill>
              </a:rPr>
              <a:t>оперативный</a:t>
            </a:r>
          </a:p>
        </p:txBody>
      </p:sp>
      <p:sp>
        <p:nvSpPr>
          <p:cNvPr id="6" name="Овал 5"/>
          <p:cNvSpPr/>
          <p:nvPr/>
        </p:nvSpPr>
        <p:spPr>
          <a:xfrm>
            <a:off x="3168117" y="1556791"/>
            <a:ext cx="936104" cy="25929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2000" b="1" dirty="0">
                <a:solidFill>
                  <a:schemeClr val="tx1"/>
                </a:solidFill>
              </a:rPr>
              <a:t>эпизодический</a:t>
            </a:r>
          </a:p>
        </p:txBody>
      </p:sp>
      <p:sp>
        <p:nvSpPr>
          <p:cNvPr id="7" name="Овал 6"/>
          <p:cNvSpPr/>
          <p:nvPr/>
        </p:nvSpPr>
        <p:spPr>
          <a:xfrm>
            <a:off x="4608004" y="1578430"/>
            <a:ext cx="1008112" cy="257129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2000" b="1" dirty="0">
                <a:solidFill>
                  <a:schemeClr val="tx1"/>
                </a:solidFill>
              </a:rPr>
              <a:t>тематический</a:t>
            </a:r>
          </a:p>
        </p:txBody>
      </p:sp>
      <p:sp>
        <p:nvSpPr>
          <p:cNvPr id="8" name="Овал 7"/>
          <p:cNvSpPr/>
          <p:nvPr/>
        </p:nvSpPr>
        <p:spPr>
          <a:xfrm>
            <a:off x="6084168" y="1578430"/>
            <a:ext cx="1008112" cy="235462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2000" b="1" dirty="0">
                <a:solidFill>
                  <a:schemeClr val="tx1"/>
                </a:solidFill>
              </a:rPr>
              <a:t>итоговый</a:t>
            </a:r>
          </a:p>
        </p:txBody>
      </p:sp>
      <p:sp>
        <p:nvSpPr>
          <p:cNvPr id="9" name="Стрелка вниз 8"/>
          <p:cNvSpPr/>
          <p:nvPr/>
        </p:nvSpPr>
        <p:spPr>
          <a:xfrm>
            <a:off x="1885950" y="1052513"/>
            <a:ext cx="260350"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трелка вниз 9"/>
          <p:cNvSpPr/>
          <p:nvPr/>
        </p:nvSpPr>
        <p:spPr>
          <a:xfrm>
            <a:off x="3505200" y="1074738"/>
            <a:ext cx="261938"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трелка вниз 10"/>
          <p:cNvSpPr/>
          <p:nvPr/>
        </p:nvSpPr>
        <p:spPr>
          <a:xfrm>
            <a:off x="4994275" y="1054100"/>
            <a:ext cx="261938"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низ 11"/>
          <p:cNvSpPr/>
          <p:nvPr/>
        </p:nvSpPr>
        <p:spPr>
          <a:xfrm>
            <a:off x="6457950" y="1058863"/>
            <a:ext cx="260350"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1763713" y="4149725"/>
            <a:ext cx="5545137" cy="33813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sz="2800">
                <a:solidFill>
                  <a:schemeClr val="tx1"/>
                </a:solidFill>
                <a:cs typeface="DejaVu Sans" charset="0"/>
              </a:rPr>
              <a:t>Алгоритм контроля:</a:t>
            </a:r>
          </a:p>
        </p:txBody>
      </p:sp>
      <p:sp>
        <p:nvSpPr>
          <p:cNvPr id="44045" name="Rectangle 4"/>
          <p:cNvSpPr>
            <a:spLocks noChangeArrowheads="1"/>
          </p:cNvSpPr>
          <p:nvPr/>
        </p:nvSpPr>
        <p:spPr bwMode="auto">
          <a:xfrm>
            <a:off x="757238" y="4630738"/>
            <a:ext cx="7343775" cy="1462087"/>
          </a:xfrm>
          <a:prstGeom prst="rect">
            <a:avLst/>
          </a:prstGeom>
          <a:solidFill>
            <a:srgbClr val="FE8637"/>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2857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eaLnBrk="1" hangingPunct="1">
              <a:buSzPct val="100000"/>
              <a:buFont typeface="Wingdings" panose="05000000000000000000" pitchFamily="2" charset="2"/>
              <a:buChar char="ü"/>
            </a:pPr>
            <a:r>
              <a:rPr lang="ru-RU" altLang="ru-RU">
                <a:solidFill>
                  <a:schemeClr val="tx1"/>
                </a:solidFill>
                <a:latin typeface="Century Schoolbook" panose="02040604050505020304" pitchFamily="18" charset="0"/>
              </a:rPr>
              <a:t> приказ заведующего с вопросами контроля, сроками и членами комиссии;</a:t>
            </a:r>
          </a:p>
          <a:p>
            <a:pPr eaLnBrk="1" hangingPunct="1">
              <a:buSzPct val="100000"/>
              <a:buFont typeface="Wingdings" panose="05000000000000000000" pitchFamily="2" charset="2"/>
              <a:buChar char="ü"/>
            </a:pPr>
            <a:r>
              <a:rPr lang="ru-RU" altLang="ru-RU" sz="1600">
                <a:solidFill>
                  <a:schemeClr val="tx1"/>
                </a:solidFill>
                <a:latin typeface="Century Schoolbook" panose="02040604050505020304" pitchFamily="18" charset="0"/>
              </a:rPr>
              <a:t>аналитическая справка с проблемами, замечаниями и рекомендациями;</a:t>
            </a:r>
          </a:p>
          <a:p>
            <a:pPr eaLnBrk="1" hangingPunct="1">
              <a:buSzPct val="100000"/>
              <a:buFont typeface="Wingdings" panose="05000000000000000000" pitchFamily="2" charset="2"/>
              <a:buChar char="ü"/>
            </a:pPr>
            <a:r>
              <a:rPr lang="ru-RU" altLang="ru-RU" sz="1600">
                <a:solidFill>
                  <a:schemeClr val="tx1"/>
                </a:solidFill>
                <a:latin typeface="Century Schoolbook" panose="02040604050505020304" pitchFamily="18" charset="0"/>
              </a:rPr>
              <a:t>приказ руководителя со сроками исполнения.</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90"/>
          <p:cNvSpPr txBox="1">
            <a:spLocks noChangeArrowheads="1"/>
          </p:cNvSpPr>
          <p:nvPr/>
        </p:nvSpPr>
        <p:spPr bwMode="auto">
          <a:xfrm>
            <a:off x="7920038" y="71438"/>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
        <p:nvSpPr>
          <p:cNvPr id="2" name="Прямоугольник 1"/>
          <p:cNvSpPr/>
          <p:nvPr/>
        </p:nvSpPr>
        <p:spPr>
          <a:xfrm>
            <a:off x="1763713" y="620713"/>
            <a:ext cx="5545137" cy="431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sz="2800">
                <a:solidFill>
                  <a:schemeClr val="tx1"/>
                </a:solidFill>
                <a:cs typeface="DejaVu Sans" charset="0"/>
              </a:rPr>
              <a:t>Оперативный контроль</a:t>
            </a:r>
          </a:p>
        </p:txBody>
      </p:sp>
      <p:sp>
        <p:nvSpPr>
          <p:cNvPr id="45060" name="Прямоугольник 2"/>
          <p:cNvSpPr>
            <a:spLocks noChangeArrowheads="1"/>
          </p:cNvSpPr>
          <p:nvPr/>
        </p:nvSpPr>
        <p:spPr bwMode="auto">
          <a:xfrm>
            <a:off x="827088" y="1196975"/>
            <a:ext cx="7561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a:solidFill>
                  <a:schemeClr val="tx1"/>
                </a:solidFill>
              </a:rPr>
              <a:t>Оперативный контроль осуществляется ежедневно, еженедельно, ежемесячно, ежеквартально на основании циклограммы или плана-графика  руководителем ДОО, старшим воспитателем, завхозом, главным бухгалтером.</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8175" y="2397125"/>
            <a:ext cx="5256213" cy="3717925"/>
          </a:xfrm>
          <a:prstGeom prst="rect">
            <a:avLst/>
          </a:prstGeom>
          <a:noFill/>
          <a:ln w="57150" cap="sq">
            <a:solidFill>
              <a:srgbClr val="D97828"/>
            </a:solidFill>
            <a:miter lim="800000"/>
            <a:headEnd/>
            <a:tailEnd/>
          </a:ln>
          <a:effectLst>
            <a:outerShdw blurRad="5715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90"/>
          <p:cNvSpPr txBox="1">
            <a:spLocks noChangeArrowheads="1"/>
          </p:cNvSpPr>
          <p:nvPr/>
        </p:nvSpPr>
        <p:spPr bwMode="auto">
          <a:xfrm>
            <a:off x="7920038" y="71438"/>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
        <p:nvSpPr>
          <p:cNvPr id="2" name="Прямоугольник 1"/>
          <p:cNvSpPr/>
          <p:nvPr/>
        </p:nvSpPr>
        <p:spPr>
          <a:xfrm>
            <a:off x="1763713" y="620713"/>
            <a:ext cx="5545137" cy="431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sz="2800">
                <a:solidFill>
                  <a:schemeClr val="tx1"/>
                </a:solidFill>
                <a:cs typeface="DejaVu Sans" charset="0"/>
              </a:rPr>
              <a:t>Вопросы оперативного контроля:</a:t>
            </a:r>
          </a:p>
        </p:txBody>
      </p:sp>
      <p:sp>
        <p:nvSpPr>
          <p:cNvPr id="46084" name="Прямоугольник 2"/>
          <p:cNvSpPr>
            <a:spLocks noChangeArrowheads="1"/>
          </p:cNvSpPr>
          <p:nvPr/>
        </p:nvSpPr>
        <p:spPr bwMode="auto">
          <a:xfrm>
            <a:off x="827088" y="1196975"/>
            <a:ext cx="75612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bg1"/>
                </a:solidFill>
                <a:latin typeface="Arial" panose="020B0604020202020204" pitchFamily="34" charset="0"/>
                <a:cs typeface="DejaVu Sans" charset="0"/>
              </a:defRPr>
            </a:lvl1pPr>
            <a:lvl2pPr>
              <a:defRPr>
                <a:solidFill>
                  <a:schemeClr val="bg1"/>
                </a:solidFill>
                <a:latin typeface="Arial" panose="020B0604020202020204" pitchFamily="34" charset="0"/>
                <a:cs typeface="DejaVu Sans" charset="0"/>
              </a:defRPr>
            </a:lvl2pPr>
            <a:lvl3pPr>
              <a:defRPr>
                <a:solidFill>
                  <a:schemeClr val="bg1"/>
                </a:solidFill>
                <a:latin typeface="Arial" panose="020B0604020202020204" pitchFamily="34" charset="0"/>
                <a:cs typeface="DejaVu Sans" charset="0"/>
              </a:defRPr>
            </a:lvl3pPr>
            <a:lvl4pPr>
              <a:defRPr>
                <a:solidFill>
                  <a:schemeClr val="bg1"/>
                </a:solidFill>
                <a:latin typeface="Arial" panose="020B0604020202020204" pitchFamily="34" charset="0"/>
                <a:cs typeface="DejaVu Sans" charset="0"/>
              </a:defRPr>
            </a:lvl4pPr>
            <a:lvl5pPr>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DejaVu Sans" charset="0"/>
              </a:defRPr>
            </a:lvl9pPr>
          </a:lstStyle>
          <a:p>
            <a:pPr>
              <a:buFont typeface="Wingdings" panose="05000000000000000000" pitchFamily="2" charset="2"/>
              <a:buChar char="ü"/>
            </a:pPr>
            <a:r>
              <a:rPr lang="ru-RU" altLang="ru-RU">
                <a:solidFill>
                  <a:schemeClr val="tx1"/>
                </a:solidFill>
              </a:rPr>
              <a:t>выполнение инструкции по охране жизни и здоровья воспитанников;</a:t>
            </a:r>
          </a:p>
          <a:p>
            <a:pPr>
              <a:buFont typeface="Wingdings" panose="05000000000000000000" pitchFamily="2" charset="2"/>
              <a:buChar char="ü"/>
            </a:pPr>
            <a:r>
              <a:rPr lang="ru-RU" altLang="ru-RU">
                <a:solidFill>
                  <a:schemeClr val="tx1"/>
                </a:solidFill>
              </a:rPr>
              <a:t>выполнение санэпидрежима;</a:t>
            </a:r>
          </a:p>
          <a:p>
            <a:pPr>
              <a:buFont typeface="Wingdings" panose="05000000000000000000" pitchFamily="2" charset="2"/>
              <a:buChar char="ü"/>
            </a:pPr>
            <a:r>
              <a:rPr lang="ru-RU" altLang="ru-RU">
                <a:solidFill>
                  <a:schemeClr val="tx1"/>
                </a:solidFill>
              </a:rPr>
              <a:t>выполнение режима дня с учетом разного периода года;</a:t>
            </a:r>
          </a:p>
          <a:p>
            <a:pPr>
              <a:buFont typeface="Wingdings" panose="05000000000000000000" pitchFamily="2" charset="2"/>
              <a:buChar char="ü"/>
            </a:pPr>
            <a:r>
              <a:rPr lang="ru-RU" altLang="ru-RU">
                <a:solidFill>
                  <a:schemeClr val="tx1"/>
                </a:solidFill>
              </a:rPr>
              <a:t>организация питания в группах;</a:t>
            </a:r>
          </a:p>
          <a:p>
            <a:pPr>
              <a:buFont typeface="Wingdings" panose="05000000000000000000" pitchFamily="2" charset="2"/>
              <a:buChar char="ü"/>
            </a:pPr>
            <a:r>
              <a:rPr lang="ru-RU" altLang="ru-RU">
                <a:solidFill>
                  <a:schemeClr val="tx1"/>
                </a:solidFill>
              </a:rPr>
              <a:t> проведение оздоровительных мероприятий в режиме дня;</a:t>
            </a:r>
          </a:p>
          <a:p>
            <a:pPr>
              <a:buFont typeface="Wingdings" panose="05000000000000000000" pitchFamily="2" charset="2"/>
              <a:buChar char="ü"/>
            </a:pPr>
            <a:r>
              <a:rPr lang="ru-RU" altLang="ru-RU">
                <a:solidFill>
                  <a:schemeClr val="tx1"/>
                </a:solidFill>
              </a:rPr>
              <a:t>выполнение образовательной работы, соблюдение расписания занятий согласно учебному плану;</a:t>
            </a:r>
          </a:p>
          <a:p>
            <a:pPr>
              <a:buFont typeface="Wingdings" panose="05000000000000000000" pitchFamily="2" charset="2"/>
              <a:buChar char="ü"/>
            </a:pPr>
            <a:r>
              <a:rPr lang="ru-RU" altLang="ru-RU">
                <a:solidFill>
                  <a:schemeClr val="tx1"/>
                </a:solidFill>
              </a:rPr>
              <a:t>организация прогулок с воспитанниками с учетом разного периода года;</a:t>
            </a:r>
          </a:p>
          <a:p>
            <a:pPr>
              <a:buFont typeface="Wingdings" panose="05000000000000000000" pitchFamily="2" charset="2"/>
              <a:buChar char="ü"/>
            </a:pPr>
            <a:r>
              <a:rPr lang="ru-RU" altLang="ru-RU">
                <a:solidFill>
                  <a:schemeClr val="tx1"/>
                </a:solidFill>
              </a:rPr>
              <a:t>состояние групповой документации,</a:t>
            </a:r>
          </a:p>
          <a:p>
            <a:pPr>
              <a:buFont typeface="Wingdings" panose="05000000000000000000" pitchFamily="2" charset="2"/>
              <a:buChar char="ü"/>
            </a:pPr>
            <a:r>
              <a:rPr lang="ru-RU" altLang="ru-RU">
                <a:solidFill>
                  <a:schemeClr val="tx1"/>
                </a:solidFill>
              </a:rPr>
              <a:t>соблюдение техники безопасности,</a:t>
            </a:r>
          </a:p>
          <a:p>
            <a:pPr>
              <a:buFont typeface="Wingdings" panose="05000000000000000000" pitchFamily="2" charset="2"/>
              <a:buChar char="ü"/>
            </a:pPr>
            <a:r>
              <a:rPr lang="ru-RU" altLang="ru-RU">
                <a:solidFill>
                  <a:schemeClr val="tx1"/>
                </a:solidFill>
              </a:rPr>
              <a:t>ведение финансово-хозяйственной деятельности и др.</a:t>
            </a:r>
          </a:p>
          <a:p>
            <a:pPr>
              <a:buFont typeface="Wingdings" panose="05000000000000000000" pitchFamily="2" charset="2"/>
              <a:buChar char="ü"/>
            </a:pPr>
            <a:r>
              <a:rPr lang="ru-RU" altLang="ru-RU">
                <a:solidFill>
                  <a:schemeClr val="tx1"/>
                </a:solidFill>
              </a:rPr>
              <a:t>сбор и обработка полученной информации.</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827088" y="603250"/>
            <a:ext cx="7705725" cy="438150"/>
          </a:xfrm>
          <a:prstGeom prst="rect">
            <a:avLst/>
          </a:prstGeom>
          <a:solidFill>
            <a:srgbClr val="FE8637"/>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a:solidFill>
                  <a:schemeClr val="tx1"/>
                </a:solidFill>
                <a:latin typeface="Century Schoolbook" panose="02040604050505020304" pitchFamily="18" charset="0"/>
              </a:rPr>
              <a:t>Организация и проведение прогулки</a:t>
            </a:r>
          </a:p>
        </p:txBody>
      </p:sp>
      <p:pic>
        <p:nvPicPr>
          <p:cNvPr id="471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63400" y="-8686800"/>
            <a:ext cx="4913312"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AutoShape 3"/>
          <p:cNvSpPr>
            <a:spLocks noChangeArrowheads="1"/>
          </p:cNvSpPr>
          <p:nvPr/>
        </p:nvSpPr>
        <p:spPr bwMode="auto">
          <a:xfrm>
            <a:off x="4932363" y="1487488"/>
            <a:ext cx="3311525" cy="914400"/>
          </a:xfrm>
          <a:prstGeom prst="roundRect">
            <a:avLst>
              <a:gd name="adj" fmla="val 16667"/>
            </a:avLst>
          </a:prstGeom>
          <a:solidFill>
            <a:srgbClr val="B32C16"/>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a:solidFill>
                  <a:srgbClr val="FFFFFF"/>
                </a:solidFill>
                <a:latin typeface="Century Schoolbook" panose="02040604050505020304" pitchFamily="18" charset="0"/>
              </a:rPr>
              <a:t>3 педагога  нуждаются в методической помощи</a:t>
            </a:r>
          </a:p>
        </p:txBody>
      </p:sp>
      <p:sp>
        <p:nvSpPr>
          <p:cNvPr id="47109" name="AutoShape 4"/>
          <p:cNvSpPr>
            <a:spLocks noChangeArrowheads="1"/>
          </p:cNvSpPr>
          <p:nvPr/>
        </p:nvSpPr>
        <p:spPr bwMode="auto">
          <a:xfrm>
            <a:off x="4787900" y="2781300"/>
            <a:ext cx="2376488" cy="647700"/>
          </a:xfrm>
          <a:prstGeom prst="roundRect">
            <a:avLst>
              <a:gd name="adj" fmla="val 16667"/>
            </a:avLst>
          </a:prstGeom>
          <a:solidFill>
            <a:srgbClr val="B32C16"/>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a:solidFill>
                  <a:srgbClr val="FFFFFF"/>
                </a:solidFill>
                <a:latin typeface="Century Schoolbook" panose="02040604050505020304" pitchFamily="18" charset="0"/>
              </a:rPr>
              <a:t>Индивидуальные консультации</a:t>
            </a:r>
          </a:p>
        </p:txBody>
      </p:sp>
      <p:sp>
        <p:nvSpPr>
          <p:cNvPr id="47110" name="AutoShape 5"/>
          <p:cNvSpPr>
            <a:spLocks noChangeArrowheads="1"/>
          </p:cNvSpPr>
          <p:nvPr/>
        </p:nvSpPr>
        <p:spPr bwMode="auto">
          <a:xfrm>
            <a:off x="5815013" y="3797300"/>
            <a:ext cx="2698750" cy="685800"/>
          </a:xfrm>
          <a:prstGeom prst="roundRect">
            <a:avLst>
              <a:gd name="adj" fmla="val 16667"/>
            </a:avLst>
          </a:prstGeom>
          <a:solidFill>
            <a:srgbClr val="B32C16"/>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a:solidFill>
                  <a:srgbClr val="FFFFFF"/>
                </a:solidFill>
                <a:latin typeface="Century Schoolbook" panose="02040604050505020304" pitchFamily="18" charset="0"/>
              </a:rPr>
              <a:t>Повторный контроль</a:t>
            </a:r>
          </a:p>
        </p:txBody>
      </p:sp>
      <p:sp>
        <p:nvSpPr>
          <p:cNvPr id="47111" name="AutoShape 6"/>
          <p:cNvSpPr>
            <a:spLocks noChangeArrowheads="1"/>
          </p:cNvSpPr>
          <p:nvPr/>
        </p:nvSpPr>
        <p:spPr bwMode="auto">
          <a:xfrm>
            <a:off x="7629525" y="2449513"/>
            <a:ext cx="217488" cy="1314450"/>
          </a:xfrm>
          <a:prstGeom prst="downArrow">
            <a:avLst>
              <a:gd name="adj1" fmla="val 50000"/>
              <a:gd name="adj2" fmla="val 50001"/>
            </a:avLst>
          </a:prstGeom>
          <a:solidFill>
            <a:srgbClr val="B32C16"/>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7112" name="AutoShape 7"/>
          <p:cNvSpPr>
            <a:spLocks noChangeArrowheads="1"/>
          </p:cNvSpPr>
          <p:nvPr/>
        </p:nvSpPr>
        <p:spPr bwMode="auto">
          <a:xfrm>
            <a:off x="6156325" y="2401888"/>
            <a:ext cx="215900" cy="379412"/>
          </a:xfrm>
          <a:prstGeom prst="downArrow">
            <a:avLst>
              <a:gd name="adj1" fmla="val 50000"/>
              <a:gd name="adj2" fmla="val 50003"/>
            </a:avLst>
          </a:prstGeom>
          <a:solidFill>
            <a:srgbClr val="B32C16"/>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7113" name="AutoShape 8"/>
          <p:cNvSpPr>
            <a:spLocks noChangeArrowheads="1"/>
          </p:cNvSpPr>
          <p:nvPr/>
        </p:nvSpPr>
        <p:spPr bwMode="auto">
          <a:xfrm>
            <a:off x="635000" y="4959350"/>
            <a:ext cx="2446338" cy="1112838"/>
          </a:xfrm>
          <a:prstGeom prst="roundRect">
            <a:avLst>
              <a:gd name="adj" fmla="val 16667"/>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a:solidFill>
                  <a:schemeClr val="tx1"/>
                </a:solidFill>
                <a:latin typeface="Century Schoolbook" panose="02040604050505020304" pitchFamily="18" charset="0"/>
              </a:rPr>
              <a:t>Проблемное направление для всех педагогов</a:t>
            </a:r>
          </a:p>
        </p:txBody>
      </p:sp>
      <p:sp>
        <p:nvSpPr>
          <p:cNvPr id="47114" name="AutoShape 9"/>
          <p:cNvSpPr>
            <a:spLocks noChangeArrowheads="1"/>
          </p:cNvSpPr>
          <p:nvPr/>
        </p:nvSpPr>
        <p:spPr bwMode="auto">
          <a:xfrm>
            <a:off x="3481388" y="5378450"/>
            <a:ext cx="2354262" cy="855663"/>
          </a:xfrm>
          <a:prstGeom prst="roundRect">
            <a:avLst>
              <a:gd name="adj" fmla="val 16667"/>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sz="1400" b="1">
                <a:solidFill>
                  <a:schemeClr val="tx1"/>
                </a:solidFill>
                <a:latin typeface="Century Schoolbook" panose="02040604050505020304" pitchFamily="18" charset="0"/>
              </a:rPr>
              <a:t>Круглый стол «Организация дидактических и с/р игр на прогулке»</a:t>
            </a:r>
          </a:p>
        </p:txBody>
      </p:sp>
      <p:sp>
        <p:nvSpPr>
          <p:cNvPr id="47115" name="AutoShape 10"/>
          <p:cNvSpPr>
            <a:spLocks noChangeArrowheads="1"/>
          </p:cNvSpPr>
          <p:nvPr/>
        </p:nvSpPr>
        <p:spPr bwMode="auto">
          <a:xfrm>
            <a:off x="3924300" y="4030663"/>
            <a:ext cx="1812925" cy="492125"/>
          </a:xfrm>
          <a:prstGeom prst="roundRect">
            <a:avLst>
              <a:gd name="adj" fmla="val 16667"/>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sz="1400" b="1">
                <a:solidFill>
                  <a:schemeClr val="tx1"/>
                </a:solidFill>
                <a:latin typeface="Century Schoolbook" panose="02040604050505020304" pitchFamily="18" charset="0"/>
              </a:rPr>
              <a:t>Групповая консультация </a:t>
            </a:r>
          </a:p>
        </p:txBody>
      </p:sp>
      <p:sp>
        <p:nvSpPr>
          <p:cNvPr id="47116" name="AutoShape 11"/>
          <p:cNvSpPr>
            <a:spLocks noChangeArrowheads="1"/>
          </p:cNvSpPr>
          <p:nvPr/>
        </p:nvSpPr>
        <p:spPr bwMode="auto">
          <a:xfrm>
            <a:off x="3448050" y="4697413"/>
            <a:ext cx="2155825" cy="523875"/>
          </a:xfrm>
          <a:prstGeom prst="roundRect">
            <a:avLst>
              <a:gd name="adj" fmla="val 16667"/>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sz="1400" b="1">
                <a:solidFill>
                  <a:schemeClr val="tx1"/>
                </a:solidFill>
                <a:latin typeface="Century Schoolbook" panose="02040604050505020304" pitchFamily="18" charset="0"/>
              </a:rPr>
              <a:t>Повторный контроль</a:t>
            </a:r>
          </a:p>
        </p:txBody>
      </p:sp>
      <p:sp>
        <p:nvSpPr>
          <p:cNvPr id="47117" name="AutoShape 12"/>
          <p:cNvSpPr>
            <a:spLocks noChangeArrowheads="1"/>
          </p:cNvSpPr>
          <p:nvPr/>
        </p:nvSpPr>
        <p:spPr bwMode="auto">
          <a:xfrm>
            <a:off x="6424613" y="5187950"/>
            <a:ext cx="1778000" cy="939800"/>
          </a:xfrm>
          <a:prstGeom prst="roundRect">
            <a:avLst>
              <a:gd name="adj" fmla="val 16667"/>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sz="1400" b="1">
                <a:solidFill>
                  <a:schemeClr val="tx1"/>
                </a:solidFill>
                <a:latin typeface="Century Schoolbook" panose="02040604050505020304" pitchFamily="18" charset="0"/>
              </a:rPr>
              <a:t>Электронная картотека</a:t>
            </a:r>
          </a:p>
        </p:txBody>
      </p:sp>
      <p:sp>
        <p:nvSpPr>
          <p:cNvPr id="47118" name="AutoShape 13"/>
          <p:cNvSpPr>
            <a:spLocks noChangeArrowheads="1"/>
          </p:cNvSpPr>
          <p:nvPr/>
        </p:nvSpPr>
        <p:spPr bwMode="auto">
          <a:xfrm>
            <a:off x="3062288" y="4959350"/>
            <a:ext cx="419100" cy="242888"/>
          </a:xfrm>
          <a:prstGeom prst="rightArrow">
            <a:avLst>
              <a:gd name="adj1" fmla="val 50000"/>
              <a:gd name="adj2" fmla="val 49999"/>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7119" name="AutoShape 15"/>
          <p:cNvSpPr>
            <a:spLocks noChangeArrowheads="1"/>
          </p:cNvSpPr>
          <p:nvPr/>
        </p:nvSpPr>
        <p:spPr bwMode="auto">
          <a:xfrm rot="2640000">
            <a:off x="2921000" y="5559425"/>
            <a:ext cx="619125" cy="195263"/>
          </a:xfrm>
          <a:prstGeom prst="rightArrow">
            <a:avLst>
              <a:gd name="adj1" fmla="val 50000"/>
              <a:gd name="adj2" fmla="val 49998"/>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7120" name="AutoShape 16"/>
          <p:cNvSpPr>
            <a:spLocks noChangeArrowheads="1"/>
          </p:cNvSpPr>
          <p:nvPr/>
        </p:nvSpPr>
        <p:spPr bwMode="auto">
          <a:xfrm rot="-1080000">
            <a:off x="5849938" y="5691188"/>
            <a:ext cx="552450" cy="230187"/>
          </a:xfrm>
          <a:prstGeom prst="rightArrow">
            <a:avLst>
              <a:gd name="adj1" fmla="val 50000"/>
              <a:gd name="adj2" fmla="val 50000"/>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7121" name="Text Box 18"/>
          <p:cNvSpPr txBox="1">
            <a:spLocks noChangeArrowheads="1"/>
          </p:cNvSpPr>
          <p:nvPr/>
        </p:nvSpPr>
        <p:spPr bwMode="auto">
          <a:xfrm>
            <a:off x="7754938" y="4763"/>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
        <p:nvSpPr>
          <p:cNvPr id="47122" name="AutoShape 13"/>
          <p:cNvSpPr>
            <a:spLocks noChangeArrowheads="1"/>
          </p:cNvSpPr>
          <p:nvPr/>
        </p:nvSpPr>
        <p:spPr bwMode="auto">
          <a:xfrm rot="-2212460">
            <a:off x="2871788" y="4519613"/>
            <a:ext cx="1158875" cy="284162"/>
          </a:xfrm>
          <a:prstGeom prst="rightArrow">
            <a:avLst>
              <a:gd name="adj1" fmla="val 50000"/>
              <a:gd name="adj2" fmla="val 50053"/>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2" name="Рисунок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5850" y="1293813"/>
            <a:ext cx="2365375" cy="2846387"/>
          </a:xfrm>
          <a:prstGeom prst="rect">
            <a:avLst/>
          </a:prstGeom>
          <a:ln w="127000" cap="sq">
            <a:solidFill>
              <a:schemeClr val="accent5"/>
            </a:solidFill>
            <a:miter lim="800000"/>
          </a:ln>
          <a:effectLst>
            <a:outerShdw blurRad="57150" dist="50800" dir="2700000" algn="tl" rotWithShape="0">
              <a:srgbClr val="000000">
                <a:alpha val="40000"/>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90"/>
          <p:cNvSpPr txBox="1">
            <a:spLocks noChangeArrowheads="1"/>
          </p:cNvSpPr>
          <p:nvPr/>
        </p:nvSpPr>
        <p:spPr bwMode="auto">
          <a:xfrm>
            <a:off x="7920038" y="71438"/>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
        <p:nvSpPr>
          <p:cNvPr id="2" name="Прямоугольник 1"/>
          <p:cNvSpPr/>
          <p:nvPr/>
        </p:nvSpPr>
        <p:spPr>
          <a:xfrm>
            <a:off x="1331913" y="590550"/>
            <a:ext cx="6553200" cy="431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sz="2800">
                <a:solidFill>
                  <a:schemeClr val="tx1"/>
                </a:solidFill>
                <a:cs typeface="DejaVu Sans" charset="0"/>
              </a:rPr>
              <a:t>Эпизодический оперативный контроль</a:t>
            </a:r>
          </a:p>
        </p:txBody>
      </p:sp>
      <p:sp>
        <p:nvSpPr>
          <p:cNvPr id="48132" name="Прямоугольник 2"/>
          <p:cNvSpPr>
            <a:spLocks noChangeArrowheads="1"/>
          </p:cNvSpPr>
          <p:nvPr/>
        </p:nvSpPr>
        <p:spPr bwMode="auto">
          <a:xfrm>
            <a:off x="827088" y="1196975"/>
            <a:ext cx="75612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a:solidFill>
                  <a:schemeClr val="tx1"/>
                </a:solidFill>
              </a:rPr>
              <a:t>используется в целях регулирования конфликтных ситуаций между участниками образовательных отношений на основании письменной жалобы родителей (законных представителей) на нарушение прав обучающегося (воспитанника), на нарушение Федерального закона</a:t>
            </a:r>
          </a:p>
          <a:p>
            <a:r>
              <a:rPr lang="ru-RU" altLang="ru-RU">
                <a:solidFill>
                  <a:schemeClr val="tx1"/>
                </a:solidFill>
              </a:rPr>
              <a:t>«Об образовании в Российской Федерации», а также случаи грубого нарушения законодательства РФ, трудовой дисциплины работниками ДОО. При проведении эпизодических оперативных проверок работники не предупреждаются заранее. Его цель – регулирование конфликтных ситуаций между участниками образовательных отношений.</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90"/>
          <p:cNvSpPr txBox="1">
            <a:spLocks noChangeArrowheads="1"/>
          </p:cNvSpPr>
          <p:nvPr/>
        </p:nvSpPr>
        <p:spPr bwMode="auto">
          <a:xfrm>
            <a:off x="7920038" y="71438"/>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
        <p:nvSpPr>
          <p:cNvPr id="2" name="Прямоугольник 1"/>
          <p:cNvSpPr/>
          <p:nvPr/>
        </p:nvSpPr>
        <p:spPr>
          <a:xfrm>
            <a:off x="1331913" y="590550"/>
            <a:ext cx="6553200" cy="431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sz="2800">
                <a:solidFill>
                  <a:schemeClr val="tx1"/>
                </a:solidFill>
                <a:cs typeface="DejaVu Sans" charset="0"/>
              </a:rPr>
              <a:t>Тематический контроль</a:t>
            </a:r>
          </a:p>
        </p:txBody>
      </p:sp>
      <p:sp>
        <p:nvSpPr>
          <p:cNvPr id="49156" name="Прямоугольник 2"/>
          <p:cNvSpPr>
            <a:spLocks noChangeArrowheads="1"/>
          </p:cNvSpPr>
          <p:nvPr/>
        </p:nvSpPr>
        <p:spPr bwMode="auto">
          <a:xfrm>
            <a:off x="827088" y="1196975"/>
            <a:ext cx="75612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a:solidFill>
                  <a:schemeClr val="tx1"/>
                </a:solidFill>
              </a:rPr>
              <a:t>1.</a:t>
            </a:r>
            <a:r>
              <a:rPr lang="ru-RU" altLang="ru-RU">
                <a:solidFill>
                  <a:srgbClr val="A23C33"/>
                </a:solidFill>
              </a:rPr>
              <a:t>	</a:t>
            </a:r>
            <a:r>
              <a:rPr lang="ru-RU" altLang="ru-RU">
                <a:solidFill>
                  <a:schemeClr val="tx1"/>
                </a:solidFill>
              </a:rPr>
              <a:t>Изучение и оценка уровня профессионального мастерства педагогов по организации воспитательно-образовательной деятельности (изучается методическая, технологическая, базовая культура, самообразование педагогов);</a:t>
            </a:r>
          </a:p>
          <a:p>
            <a:r>
              <a:rPr lang="ru-RU" altLang="ru-RU">
                <a:solidFill>
                  <a:schemeClr val="tx1"/>
                </a:solidFill>
              </a:rPr>
              <a:t>2.	Система планирования образовательного процесса по теме контроля;</a:t>
            </a:r>
          </a:p>
          <a:p>
            <a:pPr>
              <a:buFontTx/>
              <a:buAutoNum type="arabicPeriod" startAt="3"/>
            </a:pPr>
            <a:r>
              <a:rPr lang="ru-RU" altLang="ru-RU">
                <a:solidFill>
                  <a:schemeClr val="tx1"/>
                </a:solidFill>
              </a:rPr>
              <a:t>    Развивающая предметно-пространственная среда;</a:t>
            </a:r>
          </a:p>
          <a:p>
            <a:r>
              <a:rPr lang="ru-RU" altLang="ru-RU">
                <a:solidFill>
                  <a:schemeClr val="tx1"/>
                </a:solidFill>
              </a:rPr>
              <a:t>4.	Взаимодействие с родителями для развития ребенка;</a:t>
            </a:r>
          </a:p>
          <a:p>
            <a:r>
              <a:rPr lang="ru-RU" altLang="ru-RU">
                <a:solidFill>
                  <a:schemeClr val="tx1"/>
                </a:solidFill>
              </a:rPr>
              <a:t>5.	Результаты (показатели здоровья, физического развития детей, профессиональный рост педагогов и др.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90"/>
          <p:cNvSpPr txBox="1">
            <a:spLocks noChangeArrowheads="1"/>
          </p:cNvSpPr>
          <p:nvPr/>
        </p:nvSpPr>
        <p:spPr bwMode="auto">
          <a:xfrm>
            <a:off x="7920038" y="71438"/>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
        <p:nvSpPr>
          <p:cNvPr id="2" name="Прямоугольник 1"/>
          <p:cNvSpPr/>
          <p:nvPr/>
        </p:nvSpPr>
        <p:spPr>
          <a:xfrm>
            <a:off x="1331913" y="590550"/>
            <a:ext cx="6553200" cy="431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sz="2800">
                <a:solidFill>
                  <a:schemeClr val="tx1"/>
                </a:solidFill>
                <a:cs typeface="DejaVu Sans" charset="0"/>
              </a:rPr>
              <a:t>Этапы тематического контроля</a:t>
            </a:r>
          </a:p>
        </p:txBody>
      </p:sp>
      <p:sp>
        <p:nvSpPr>
          <p:cNvPr id="50180" name="Прямоугольник 2"/>
          <p:cNvSpPr>
            <a:spLocks noChangeArrowheads="1"/>
          </p:cNvSpPr>
          <p:nvPr/>
        </p:nvSpPr>
        <p:spPr bwMode="auto">
          <a:xfrm>
            <a:off x="827088" y="1125538"/>
            <a:ext cx="7561262"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u="sng">
                <a:solidFill>
                  <a:schemeClr val="tx1"/>
                </a:solidFill>
              </a:rPr>
              <a:t>1 этап подготовительный</a:t>
            </a:r>
          </a:p>
          <a:p>
            <a:r>
              <a:rPr lang="ru-RU" altLang="ru-RU">
                <a:solidFill>
                  <a:schemeClr val="tx1"/>
                </a:solidFill>
              </a:rPr>
              <a:t>•	отражение в плане – графике контроля, в годовом учебном плане, в плане работы на месяц;</a:t>
            </a:r>
          </a:p>
          <a:p>
            <a:r>
              <a:rPr lang="ru-RU" altLang="ru-RU">
                <a:solidFill>
                  <a:schemeClr val="tx1"/>
                </a:solidFill>
              </a:rPr>
              <a:t>•	ознакомление сотрудников с планом – графиком;</a:t>
            </a:r>
          </a:p>
          <a:p>
            <a:r>
              <a:rPr lang="ru-RU" altLang="ru-RU">
                <a:solidFill>
                  <a:schemeClr val="tx1"/>
                </a:solidFill>
              </a:rPr>
              <a:t>•	составление плана – задания;</a:t>
            </a:r>
          </a:p>
          <a:p>
            <a:r>
              <a:rPr lang="ru-RU" altLang="ru-RU">
                <a:solidFill>
                  <a:schemeClr val="tx1"/>
                </a:solidFill>
              </a:rPr>
              <a:t>•	определение состава комиссии;</a:t>
            </a:r>
          </a:p>
          <a:p>
            <a:r>
              <a:rPr lang="ru-RU" altLang="ru-RU">
                <a:solidFill>
                  <a:schemeClr val="tx1"/>
                </a:solidFill>
              </a:rPr>
              <a:t>•	определение объема и методов проверки;</a:t>
            </a:r>
          </a:p>
          <a:p>
            <a:r>
              <a:rPr lang="ru-RU" altLang="ru-RU">
                <a:solidFill>
                  <a:schemeClr val="tx1"/>
                </a:solidFill>
              </a:rPr>
              <a:t>•	распределение объема проверки между членами комиссии;</a:t>
            </a:r>
          </a:p>
          <a:p>
            <a:r>
              <a:rPr lang="ru-RU" altLang="ru-RU">
                <a:solidFill>
                  <a:schemeClr val="tx1"/>
                </a:solidFill>
              </a:rPr>
              <a:t>•	определение сроков проверки, издание приказа, инструктаж, консультирование сотрудников</a:t>
            </a:r>
          </a:p>
          <a:p>
            <a:r>
              <a:rPr lang="ru-RU" altLang="ru-RU" u="sng">
                <a:solidFill>
                  <a:schemeClr val="tx1"/>
                </a:solidFill>
              </a:rPr>
              <a:t>2 этап – основной</a:t>
            </a:r>
          </a:p>
          <a:p>
            <a:r>
              <a:rPr lang="ru-RU" altLang="ru-RU">
                <a:solidFill>
                  <a:schemeClr val="tx1"/>
                </a:solidFill>
              </a:rPr>
              <a:t>Непосредственное проведение проверки в соответствии с планом – заданием.</a:t>
            </a:r>
          </a:p>
          <a:p>
            <a:r>
              <a:rPr lang="ru-RU" altLang="ru-RU" u="sng">
                <a:solidFill>
                  <a:schemeClr val="tx1"/>
                </a:solidFill>
              </a:rPr>
              <a:t>3 этап заключительный</a:t>
            </a:r>
          </a:p>
          <a:p>
            <a:r>
              <a:rPr lang="ru-RU" altLang="ru-RU">
                <a:solidFill>
                  <a:schemeClr val="tx1"/>
                </a:solidFill>
              </a:rPr>
              <a:t>•	оформление результатов проверки;</a:t>
            </a:r>
          </a:p>
          <a:p>
            <a:r>
              <a:rPr lang="ru-RU" altLang="ru-RU">
                <a:solidFill>
                  <a:schemeClr val="tx1"/>
                </a:solidFill>
              </a:rPr>
              <a:t>•	издание приказа по результатам проверки;</a:t>
            </a:r>
          </a:p>
          <a:p>
            <a:r>
              <a:rPr lang="ru-RU" altLang="ru-RU">
                <a:solidFill>
                  <a:schemeClr val="tx1"/>
                </a:solidFill>
              </a:rPr>
              <a:t>•	обсуждение результатов проверки на педагогическом совете, общем собрании коллектива, рабочем совещании и др.</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790575" y="628650"/>
            <a:ext cx="7724775" cy="292100"/>
          </a:xfrm>
          <a:prstGeom prst="rect">
            <a:avLst/>
          </a:prstGeom>
          <a:solidFill>
            <a:srgbClr val="FE8637"/>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a:solidFill>
                  <a:schemeClr val="tx1"/>
                </a:solidFill>
                <a:latin typeface="Century Schoolbook" panose="02040604050505020304" pitchFamily="18" charset="0"/>
              </a:rPr>
              <a:t>Проведение тематической проверки</a:t>
            </a:r>
          </a:p>
        </p:txBody>
      </p:sp>
      <p:pic>
        <p:nvPicPr>
          <p:cNvPr id="5120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63400" y="-8686800"/>
            <a:ext cx="4913312"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4" name="AutoShape 8"/>
          <p:cNvSpPr>
            <a:spLocks noChangeArrowheads="1"/>
          </p:cNvSpPr>
          <p:nvPr/>
        </p:nvSpPr>
        <p:spPr bwMode="auto">
          <a:xfrm>
            <a:off x="971550" y="3573463"/>
            <a:ext cx="3168650" cy="1441450"/>
          </a:xfrm>
          <a:prstGeom prst="roundRect">
            <a:avLst>
              <a:gd name="adj" fmla="val 16667"/>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eaLnBrk="1" hangingPunct="1">
              <a:buSzPct val="100000"/>
            </a:pPr>
            <a:r>
              <a:rPr lang="ru-RU" altLang="ru-RU" sz="1200">
                <a:solidFill>
                  <a:schemeClr val="tx1"/>
                </a:solidFill>
                <a:latin typeface="Century Schoolbook" panose="02040604050505020304" pitchFamily="18" charset="0"/>
              </a:rPr>
              <a:t>- не созданы коллективные работы по данной проблеме;</a:t>
            </a:r>
          </a:p>
          <a:p>
            <a:pPr eaLnBrk="1" hangingPunct="1">
              <a:buSzPct val="100000"/>
            </a:pPr>
            <a:r>
              <a:rPr lang="ru-RU" altLang="ru-RU" sz="1200">
                <a:solidFill>
                  <a:schemeClr val="tx1"/>
                </a:solidFill>
                <a:latin typeface="Century Schoolbook" panose="02040604050505020304" pitchFamily="18" charset="0"/>
              </a:rPr>
              <a:t>- не организованы выставки работ детей;</a:t>
            </a:r>
          </a:p>
          <a:p>
            <a:pPr eaLnBrk="1" hangingPunct="1">
              <a:buSzPct val="100000"/>
            </a:pPr>
            <a:r>
              <a:rPr lang="ru-RU" altLang="ru-RU" sz="1200">
                <a:solidFill>
                  <a:schemeClr val="tx1"/>
                </a:solidFill>
                <a:latin typeface="Century Schoolbook" panose="02040604050505020304" pitchFamily="18" charset="0"/>
              </a:rPr>
              <a:t>- не достаточное количество дидактических игр по реализации регионального компанента;</a:t>
            </a:r>
          </a:p>
          <a:p>
            <a:pPr algn="ctr" eaLnBrk="1" hangingPunct="1">
              <a:buSzPct val="100000"/>
            </a:pPr>
            <a:endParaRPr lang="ru-RU" altLang="ru-RU" sz="1200">
              <a:solidFill>
                <a:srgbClr val="FFFFFF"/>
              </a:solidFill>
              <a:latin typeface="Century Schoolbook" panose="02040604050505020304" pitchFamily="18" charset="0"/>
            </a:endParaRPr>
          </a:p>
        </p:txBody>
      </p:sp>
      <p:sp>
        <p:nvSpPr>
          <p:cNvPr id="51205" name="AutoShape 9"/>
          <p:cNvSpPr>
            <a:spLocks noChangeArrowheads="1"/>
          </p:cNvSpPr>
          <p:nvPr/>
        </p:nvSpPr>
        <p:spPr bwMode="auto">
          <a:xfrm>
            <a:off x="606425" y="5265738"/>
            <a:ext cx="1665288" cy="468312"/>
          </a:xfrm>
          <a:prstGeom prst="roundRect">
            <a:avLst>
              <a:gd name="adj" fmla="val 16667"/>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sz="1200">
                <a:solidFill>
                  <a:schemeClr val="tx1"/>
                </a:solidFill>
                <a:latin typeface="Century Schoolbook" panose="02040604050505020304" pitchFamily="18" charset="0"/>
              </a:rPr>
              <a:t>Пополнить среду </a:t>
            </a:r>
          </a:p>
        </p:txBody>
      </p:sp>
      <p:sp>
        <p:nvSpPr>
          <p:cNvPr id="51206" name="AutoShape 10"/>
          <p:cNvSpPr>
            <a:spLocks noChangeArrowheads="1"/>
          </p:cNvSpPr>
          <p:nvPr/>
        </p:nvSpPr>
        <p:spPr bwMode="auto">
          <a:xfrm>
            <a:off x="2794000" y="5297488"/>
            <a:ext cx="1827213" cy="914400"/>
          </a:xfrm>
          <a:prstGeom prst="roundRect">
            <a:avLst>
              <a:gd name="adj" fmla="val 16667"/>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sz="1200">
                <a:solidFill>
                  <a:schemeClr val="tx1"/>
                </a:solidFill>
                <a:latin typeface="Century Schoolbook" panose="02040604050505020304" pitchFamily="18" charset="0"/>
              </a:rPr>
              <a:t>Организовать выставку творческих работ воспитанников</a:t>
            </a:r>
          </a:p>
        </p:txBody>
      </p:sp>
      <p:sp>
        <p:nvSpPr>
          <p:cNvPr id="51207" name="AutoShape 11"/>
          <p:cNvSpPr>
            <a:spLocks noChangeArrowheads="1"/>
          </p:cNvSpPr>
          <p:nvPr/>
        </p:nvSpPr>
        <p:spPr bwMode="auto">
          <a:xfrm>
            <a:off x="808038" y="5868988"/>
            <a:ext cx="1865312" cy="342900"/>
          </a:xfrm>
          <a:prstGeom prst="roundRect">
            <a:avLst>
              <a:gd name="adj" fmla="val 16667"/>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sz="1200">
                <a:solidFill>
                  <a:schemeClr val="tx1"/>
                </a:solidFill>
                <a:latin typeface="Century Schoolbook" panose="02040604050505020304" pitchFamily="18" charset="0"/>
              </a:rPr>
              <a:t>Повторный контроль</a:t>
            </a:r>
          </a:p>
        </p:txBody>
      </p:sp>
      <p:sp>
        <p:nvSpPr>
          <p:cNvPr id="51208" name="AutoShape 12"/>
          <p:cNvSpPr>
            <a:spLocks noChangeArrowheads="1"/>
          </p:cNvSpPr>
          <p:nvPr/>
        </p:nvSpPr>
        <p:spPr bwMode="auto">
          <a:xfrm>
            <a:off x="1236663" y="5059363"/>
            <a:ext cx="187325" cy="184150"/>
          </a:xfrm>
          <a:prstGeom prst="downArrow">
            <a:avLst>
              <a:gd name="adj1" fmla="val 50000"/>
              <a:gd name="adj2" fmla="val 50000"/>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51209" name="AutoShape 13"/>
          <p:cNvSpPr>
            <a:spLocks noChangeArrowheads="1"/>
          </p:cNvSpPr>
          <p:nvPr/>
        </p:nvSpPr>
        <p:spPr bwMode="auto">
          <a:xfrm>
            <a:off x="2336800" y="4873625"/>
            <a:ext cx="215900" cy="995363"/>
          </a:xfrm>
          <a:prstGeom prst="downArrow">
            <a:avLst>
              <a:gd name="adj1" fmla="val 50000"/>
              <a:gd name="adj2" fmla="val 50009"/>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51210" name="AutoShape 14"/>
          <p:cNvSpPr>
            <a:spLocks noChangeArrowheads="1"/>
          </p:cNvSpPr>
          <p:nvPr/>
        </p:nvSpPr>
        <p:spPr bwMode="auto">
          <a:xfrm>
            <a:off x="3070225" y="5059363"/>
            <a:ext cx="144463" cy="184150"/>
          </a:xfrm>
          <a:prstGeom prst="downArrow">
            <a:avLst>
              <a:gd name="adj1" fmla="val 50000"/>
              <a:gd name="adj2" fmla="val 49997"/>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51211" name="Text Box 15"/>
          <p:cNvSpPr txBox="1">
            <a:spLocks noChangeArrowheads="1"/>
          </p:cNvSpPr>
          <p:nvPr/>
        </p:nvSpPr>
        <p:spPr bwMode="auto">
          <a:xfrm>
            <a:off x="7775575" y="7938"/>
            <a:ext cx="129540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6550" y="1047750"/>
            <a:ext cx="1701800" cy="2408238"/>
          </a:xfrm>
          <a:prstGeom prst="rect">
            <a:avLst/>
          </a:prstGeom>
          <a:ln w="57150" cap="sq">
            <a:solidFill>
              <a:schemeClr val="accent5"/>
            </a:solidFill>
            <a:miter lim="800000"/>
          </a:ln>
          <a:effectLst>
            <a:outerShdw blurRad="57150" dist="50800" dir="2700000" algn="tl" rotWithShape="0">
              <a:srgbClr val="000000">
                <a:alpha val="40000"/>
              </a:srgbClr>
            </a:outerShdw>
          </a:effectLst>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0425" y="1062038"/>
            <a:ext cx="1692275" cy="2393950"/>
          </a:xfrm>
          <a:prstGeom prst="rect">
            <a:avLst/>
          </a:prstGeom>
          <a:ln w="57150" cap="sq">
            <a:solidFill>
              <a:schemeClr val="accent5"/>
            </a:solidFill>
            <a:miter lim="800000"/>
          </a:ln>
          <a:effectLst>
            <a:outerShdw blurRad="57150" dist="50800" dir="2700000" algn="tl" rotWithShape="0">
              <a:srgbClr val="000000">
                <a:alpha val="40000"/>
              </a:srgbClr>
            </a:outerShdw>
          </a:effectLst>
        </p:spPr>
      </p:pic>
      <p:pic>
        <p:nvPicPr>
          <p:cNvPr id="7" name="Рисунок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60925" y="1019175"/>
            <a:ext cx="3322638" cy="2349500"/>
          </a:xfrm>
          <a:prstGeom prst="rect">
            <a:avLst/>
          </a:prstGeom>
          <a:noFill/>
          <a:ln w="57150" cap="sq">
            <a:solidFill>
              <a:srgbClr val="D97828"/>
            </a:solidFill>
            <a:miter lim="800000"/>
            <a:headEnd/>
            <a:tailEnd/>
          </a:ln>
          <a:effectLst>
            <a:outerShdw blurRad="5715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2000" y="3368675"/>
            <a:ext cx="1989138" cy="2813050"/>
          </a:xfrm>
          <a:prstGeom prst="rect">
            <a:avLst/>
          </a:prstGeom>
          <a:ln w="57150" cap="sq">
            <a:solidFill>
              <a:schemeClr val="accent5"/>
            </a:solidFill>
            <a:miter lim="800000"/>
          </a:ln>
          <a:effectLst>
            <a:outerShdw blurRad="57150" dist="50800" dir="2700000" algn="tl" rotWithShape="0">
              <a:srgbClr val="000000">
                <a:alpha val="40000"/>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90"/>
          <p:cNvSpPr txBox="1">
            <a:spLocks noChangeArrowheads="1"/>
          </p:cNvSpPr>
          <p:nvPr/>
        </p:nvSpPr>
        <p:spPr bwMode="auto">
          <a:xfrm>
            <a:off x="7920038" y="71438"/>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
        <p:nvSpPr>
          <p:cNvPr id="2" name="Прямоугольник 1"/>
          <p:cNvSpPr/>
          <p:nvPr/>
        </p:nvSpPr>
        <p:spPr>
          <a:xfrm>
            <a:off x="1331913" y="590550"/>
            <a:ext cx="6553200" cy="431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sz="2800">
                <a:solidFill>
                  <a:schemeClr val="tx1"/>
                </a:solidFill>
                <a:cs typeface="DejaVu Sans" charset="0"/>
              </a:rPr>
              <a:t>Итоговый контроль</a:t>
            </a:r>
          </a:p>
        </p:txBody>
      </p:sp>
      <p:sp>
        <p:nvSpPr>
          <p:cNvPr id="52228" name="Прямоугольник 2"/>
          <p:cNvSpPr>
            <a:spLocks noChangeArrowheads="1"/>
          </p:cNvSpPr>
          <p:nvPr/>
        </p:nvSpPr>
        <p:spPr bwMode="auto">
          <a:xfrm>
            <a:off x="755650" y="1000125"/>
            <a:ext cx="7920038"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a:solidFill>
                  <a:schemeClr val="tx1"/>
                </a:solidFill>
              </a:rPr>
              <a:t>Итоговый (плановый) контроль проводится после завершения отчетного периода (полугодия, учебного года, летней оздоровительной работы), является разновидностью тематического. Он направлен на изучение и всесторонний анализ работы коллектива по выполнению программы и годовых задач.</a:t>
            </a:r>
          </a:p>
          <a:p>
            <a:r>
              <a:rPr lang="ru-RU" altLang="ru-RU">
                <a:solidFill>
                  <a:schemeClr val="tx1"/>
                </a:solidFill>
              </a:rPr>
              <a:t>Для проведения итогового (планового) контроля могут использоваться следующие методы и методики:</a:t>
            </a:r>
          </a:p>
          <a:p>
            <a:r>
              <a:rPr lang="ru-RU" altLang="ru-RU">
                <a:solidFill>
                  <a:schemeClr val="tx1"/>
                </a:solidFill>
              </a:rPr>
              <a:t>•	наблюдение и анализ воспитательно-образовательного процесса;</a:t>
            </a:r>
          </a:p>
          <a:p>
            <a:r>
              <a:rPr lang="ru-RU" altLang="ru-RU">
                <a:solidFill>
                  <a:schemeClr val="tx1"/>
                </a:solidFill>
              </a:rPr>
              <a:t>•	самоанализ и самооценка воспитательно-образовательного процесса воспитателями в группах;</a:t>
            </a:r>
          </a:p>
          <a:p>
            <a:r>
              <a:rPr lang="ru-RU" altLang="ru-RU">
                <a:solidFill>
                  <a:schemeClr val="tx1"/>
                </a:solidFill>
              </a:rPr>
              <a:t>•	анализ деятельности творческих групп педагогов по приоритетным направлениям деятельности ДОО;</a:t>
            </a:r>
          </a:p>
          <a:p>
            <a:r>
              <a:rPr lang="ru-RU" altLang="ru-RU">
                <a:solidFill>
                  <a:schemeClr val="tx1"/>
                </a:solidFill>
              </a:rPr>
              <a:t>•	анкетирование и беседы с родителями,</a:t>
            </a:r>
          </a:p>
          <a:p>
            <a:r>
              <a:rPr lang="ru-RU" altLang="ru-RU">
                <a:solidFill>
                  <a:schemeClr val="tx1"/>
                </a:solidFill>
              </a:rPr>
              <a:t>•	интервьюирование и беседы с детьми;</a:t>
            </a:r>
          </a:p>
          <a:p>
            <a:r>
              <a:rPr lang="ru-RU" altLang="ru-RU">
                <a:solidFill>
                  <a:schemeClr val="tx1"/>
                </a:solidFill>
              </a:rPr>
              <a:t>•	анализ организации развивающей предметно-пространственной среды в соответствии с ФГОС ДО;</a:t>
            </a:r>
          </a:p>
          <a:p>
            <a:r>
              <a:rPr lang="ru-RU" altLang="ru-RU">
                <a:solidFill>
                  <a:schemeClr val="tx1"/>
                </a:solidFill>
              </a:rPr>
              <a:t>•	изучение документации воспитателей и специалистов (анализ перспективного и календарного планирования);</a:t>
            </a:r>
          </a:p>
          <a:p>
            <a:r>
              <a:rPr lang="ru-RU" altLang="ru-RU">
                <a:solidFill>
                  <a:schemeClr val="tx1"/>
                </a:solidFill>
              </a:rPr>
              <a:t>•	оценка продуктов детской деятельности</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90"/>
          <p:cNvSpPr txBox="1">
            <a:spLocks noChangeArrowheads="1"/>
          </p:cNvSpPr>
          <p:nvPr/>
        </p:nvSpPr>
        <p:spPr bwMode="auto">
          <a:xfrm>
            <a:off x="7920038" y="71438"/>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
        <p:nvSpPr>
          <p:cNvPr id="2" name="Прямоугольник 1"/>
          <p:cNvSpPr/>
          <p:nvPr/>
        </p:nvSpPr>
        <p:spPr>
          <a:xfrm>
            <a:off x="1331913" y="590550"/>
            <a:ext cx="6553200" cy="431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sz="2800">
                <a:solidFill>
                  <a:schemeClr val="tx1"/>
                </a:solidFill>
                <a:cs typeface="DejaVu Sans" charset="0"/>
              </a:rPr>
              <a:t>Фронтальный контроль</a:t>
            </a:r>
          </a:p>
        </p:txBody>
      </p:sp>
      <p:sp>
        <p:nvSpPr>
          <p:cNvPr id="53252" name="Прямоугольник 2"/>
          <p:cNvSpPr>
            <a:spLocks noChangeArrowheads="1"/>
          </p:cNvSpPr>
          <p:nvPr/>
        </p:nvSpPr>
        <p:spPr bwMode="auto">
          <a:xfrm>
            <a:off x="755650" y="1196975"/>
            <a:ext cx="7704138"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a:solidFill>
                  <a:schemeClr val="tx1"/>
                </a:solidFill>
              </a:rPr>
              <a:t>Направлен на изучение состояния образовательной работы по всем видам деятельности в одной возрастной группе или изучение и анализ деятельности конкретного педагога.</a:t>
            </a:r>
          </a:p>
          <a:p>
            <a:r>
              <a:rPr lang="ru-RU" altLang="ru-RU">
                <a:solidFill>
                  <a:schemeClr val="tx1"/>
                </a:solidFill>
              </a:rPr>
              <a:t>Для проведения фронтального контроля создается комиссия, состоящая из членов педагогического коллектива под руководством администрации ДОО.</a:t>
            </a:r>
          </a:p>
          <a:p>
            <a:r>
              <a:rPr lang="ru-RU" altLang="ru-RU">
                <a:solidFill>
                  <a:schemeClr val="tx1"/>
                </a:solidFill>
              </a:rPr>
              <a:t>Члены педагогического коллектива знакомятся с целями, задачами, планом проведения фронтальной проверки в соответствии с планом работы дошкольной образовательной организации, но не менее чем за месяц до ее начала. По результатам комплексной проверки готовится аналитическая справка либо акт, на основании которой (которого) заведующая ДОО издает приказ. Контроль за его исполнением возлагается на одного из членов администрации, и проводится заседание педагогического совета или производственное совещание.</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1"/>
          <p:cNvSpPr>
            <a:spLocks noChangeArrowheads="1"/>
          </p:cNvSpPr>
          <p:nvPr/>
        </p:nvSpPr>
        <p:spPr bwMode="auto">
          <a:xfrm>
            <a:off x="611188" y="620713"/>
            <a:ext cx="5400675" cy="2171700"/>
          </a:xfrm>
          <a:prstGeom prst="roundRect">
            <a:avLst>
              <a:gd name="adj" fmla="val 16667"/>
            </a:avLst>
          </a:prstGeom>
          <a:solidFill>
            <a:srgbClr val="FE8637"/>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sz="1400" b="1">
                <a:solidFill>
                  <a:schemeClr val="tx1"/>
                </a:solidFill>
                <a:latin typeface="Century Schoolbook" panose="02040604050505020304" pitchFamily="18" charset="0"/>
              </a:rPr>
              <a:t> Внутренняя система оценки качества образования -  деятельность по информационному обеспечению управления образовательной организацией, основанном на систематическом анализе качества осуществления  образовательной деятельности в ДОО, его ресурсного обеспечения и результатов</a:t>
            </a:r>
          </a:p>
        </p:txBody>
      </p:sp>
      <p:sp>
        <p:nvSpPr>
          <p:cNvPr id="35843" name="AutoShape 2"/>
          <p:cNvSpPr>
            <a:spLocks noChangeArrowheads="1"/>
          </p:cNvSpPr>
          <p:nvPr/>
        </p:nvSpPr>
        <p:spPr bwMode="auto">
          <a:xfrm>
            <a:off x="3276600" y="3644900"/>
            <a:ext cx="5202238" cy="2016125"/>
          </a:xfrm>
          <a:prstGeom prst="roundRect">
            <a:avLst>
              <a:gd name="adj" fmla="val 16667"/>
            </a:avLst>
          </a:prstGeom>
          <a:solidFill>
            <a:srgbClr val="7598D9"/>
          </a:solidFill>
          <a:ln w="25560">
            <a:solidFill>
              <a:srgbClr val="7598D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r" eaLnBrk="1" hangingPunct="1">
              <a:buSzPct val="100000"/>
            </a:pPr>
            <a:r>
              <a:rPr lang="ru-RU" altLang="ru-RU" sz="1400" b="1">
                <a:solidFill>
                  <a:schemeClr val="tx1"/>
                </a:solidFill>
                <a:latin typeface="Century Schoolbook" panose="02040604050505020304" pitchFamily="18" charset="0"/>
              </a:rPr>
              <a:t>ФЗ-273 «Об образовании в Российской Федерации»: … к компетенции образовательной организации относится обеспечение функционирования внутренней системы оценки качества образования (ст. 28, п.3, пп. 13). </a:t>
            </a:r>
          </a:p>
        </p:txBody>
      </p:sp>
      <p:pic>
        <p:nvPicPr>
          <p:cNvPr id="3584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3284538"/>
            <a:ext cx="2343150" cy="2736850"/>
          </a:xfrm>
          <a:prstGeom prst="rect">
            <a:avLst/>
          </a:prstGeom>
          <a:noFill/>
          <a:ln w="38160">
            <a:solidFill>
              <a:srgbClr val="FE8637"/>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5" name="Text Box 4"/>
          <p:cNvSpPr txBox="1">
            <a:spLocks noChangeArrowheads="1"/>
          </p:cNvSpPr>
          <p:nvPr/>
        </p:nvSpPr>
        <p:spPr bwMode="auto">
          <a:xfrm>
            <a:off x="7848600" y="93663"/>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2124075" y="2133600"/>
            <a:ext cx="4608513"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eaLnBrk="1" hangingPunct="1">
              <a:buSzPct val="100000"/>
            </a:pPr>
            <a:r>
              <a:rPr lang="ru-RU" altLang="ru-RU" sz="4400" b="1">
                <a:solidFill>
                  <a:srgbClr val="A23C33"/>
                </a:solidFill>
                <a:latin typeface="Century Schoolbook" panose="02040604050505020304" pitchFamily="18" charset="0"/>
              </a:rPr>
              <a:t>СПАСИБО ЗА ВНИМАНИЕ!</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885113" y="33338"/>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
        <p:nvSpPr>
          <p:cNvPr id="2" name="Прямоугольник 1"/>
          <p:cNvSpPr/>
          <p:nvPr/>
        </p:nvSpPr>
        <p:spPr>
          <a:xfrm>
            <a:off x="755576" y="548680"/>
            <a:ext cx="7671048" cy="5509200"/>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defRPr/>
            </a:pPr>
            <a:r>
              <a:rPr lang="ru-RU" sz="1600" b="1" u="sng" dirty="0">
                <a:ln/>
                <a:solidFill>
                  <a:schemeClr val="tx1"/>
                </a:solidFill>
                <a:latin typeface="Times New Roman" panose="02020603050405020304" pitchFamily="18" charset="0"/>
                <a:ea typeface="DejaVu Sans" charset="0"/>
                <a:cs typeface="Times New Roman" panose="02020603050405020304" pitchFamily="18" charset="0"/>
              </a:rPr>
              <a:t>Цель ВСОКО  </a:t>
            </a:r>
            <a:r>
              <a:rPr lang="ru-RU" sz="1600" b="1" dirty="0">
                <a:ln/>
                <a:solidFill>
                  <a:schemeClr val="tx1"/>
                </a:solidFill>
                <a:latin typeface="Times New Roman" panose="02020603050405020304" pitchFamily="18" charset="0"/>
                <a:ea typeface="DejaVu Sans" charset="0"/>
                <a:cs typeface="Times New Roman" panose="02020603050405020304" pitchFamily="18" charset="0"/>
              </a:rPr>
              <a:t>-  установление соответствия качества дошкольного образования в ДОУ Федеральному государственному образовательному стандарту дошкольного образования, требованиям и (или) потребностям потребителей. </a:t>
            </a:r>
          </a:p>
          <a:p>
            <a:pPr>
              <a:defRPr/>
            </a:pPr>
            <a:r>
              <a:rPr lang="ru-RU" sz="1600" b="1" u="sng" dirty="0">
                <a:ln/>
                <a:solidFill>
                  <a:schemeClr val="tx1"/>
                </a:solidFill>
                <a:latin typeface="Times New Roman" panose="02020603050405020304" pitchFamily="18" charset="0"/>
                <a:ea typeface="DejaVu Sans" charset="0"/>
                <a:cs typeface="Times New Roman" panose="02020603050405020304" pitchFamily="18" charset="0"/>
              </a:rPr>
              <a:t>Задачи ВСОКО: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получение объективной информации о функционировании и развитии ДОУ;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предоставление всем участникам достоверной информации о качестве образования;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 принятие обоснованных и своевременных управленческих решений по совершенствованию образования и повышению уровня информированности;</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  прогнозирование развития образовательной системы ДОУ;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оперативное выявление соответствия качества образования ФГОС ДО в рамках реализуемой программы;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 оценка степени продвижения дошкольника в образовательной программе, выявление индивидуальных возможностей каждого ребенка, планирование индивидуального маршрута;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использование полученных данных для проектирования и реализации вариативных образовательных маршрутов воспитанников, выявление одаренных детей;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формулирование  основных  стратегических  направлений  развития образовательного процесса на основе анализа полученных данных;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использование полученных результатов для определения качества  работы педагогов при распределении стимулирующей части оплаты труда.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860425" y="590550"/>
            <a:ext cx="7416800" cy="457200"/>
          </a:xfrm>
          <a:prstGeom prst="rect">
            <a:avLst/>
          </a:prstGeom>
          <a:solidFill>
            <a:srgbClr val="FE8637"/>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a:solidFill>
                  <a:schemeClr val="tx1"/>
                </a:solidFill>
                <a:latin typeface="Century Schoolbook" panose="02040604050505020304" pitchFamily="18" charset="0"/>
              </a:rPr>
              <a:t>Алгоритм действий заведующего:</a:t>
            </a:r>
          </a:p>
        </p:txBody>
      </p:sp>
      <p:sp>
        <p:nvSpPr>
          <p:cNvPr id="37891" name="Rectangle 5"/>
          <p:cNvSpPr>
            <a:spLocks noChangeArrowheads="1"/>
          </p:cNvSpPr>
          <p:nvPr/>
        </p:nvSpPr>
        <p:spPr bwMode="auto">
          <a:xfrm>
            <a:off x="2051050" y="1844675"/>
            <a:ext cx="5008563" cy="3529013"/>
          </a:xfrm>
          <a:prstGeom prst="rect">
            <a:avLst/>
          </a:prstGeom>
          <a:solidFill>
            <a:srgbClr val="FE8637"/>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eaLnBrk="1" hangingPunct="1">
              <a:lnSpc>
                <a:spcPct val="150000"/>
              </a:lnSpc>
              <a:buSzPct val="100000"/>
            </a:pPr>
            <a:r>
              <a:rPr lang="ru-RU" altLang="ru-RU">
                <a:solidFill>
                  <a:srgbClr val="FFFFFF"/>
                </a:solidFill>
                <a:latin typeface="Century Schoolbook" panose="02040604050505020304" pitchFamily="18" charset="0"/>
              </a:rPr>
              <a:t> </a:t>
            </a:r>
            <a:r>
              <a:rPr lang="ru-RU" altLang="ru-RU" sz="1600">
                <a:solidFill>
                  <a:schemeClr val="tx1"/>
                </a:solidFill>
                <a:latin typeface="Century Schoolbook" panose="02040604050505020304" pitchFamily="18" charset="0"/>
              </a:rPr>
              <a:t>1. Утвердить приказом рабочую экспертную группу (2-3 человека) или (4-5 человек), которая </a:t>
            </a:r>
          </a:p>
          <a:p>
            <a:pPr eaLnBrk="1" hangingPunct="1">
              <a:lnSpc>
                <a:spcPct val="150000"/>
              </a:lnSpc>
              <a:buSzPct val="100000"/>
              <a:buFont typeface="Wingdings" panose="05000000000000000000" pitchFamily="2" charset="2"/>
              <a:buChar char="ü"/>
            </a:pPr>
            <a:r>
              <a:rPr lang="ru-RU" altLang="ru-RU" sz="1600">
                <a:solidFill>
                  <a:schemeClr val="tx1"/>
                </a:solidFill>
                <a:latin typeface="Century Schoolbook" panose="02040604050505020304" pitchFamily="18" charset="0"/>
              </a:rPr>
              <a:t>знакомится с данным вопросом;</a:t>
            </a:r>
          </a:p>
          <a:p>
            <a:pPr eaLnBrk="1" hangingPunct="1">
              <a:lnSpc>
                <a:spcPct val="150000"/>
              </a:lnSpc>
              <a:buSzPct val="100000"/>
              <a:buFont typeface="Wingdings" panose="05000000000000000000" pitchFamily="2" charset="2"/>
              <a:buChar char="ü"/>
            </a:pPr>
            <a:r>
              <a:rPr lang="ru-RU" altLang="ru-RU" sz="1600">
                <a:solidFill>
                  <a:schemeClr val="tx1"/>
                </a:solidFill>
                <a:latin typeface="Century Schoolbook" panose="02040604050505020304" pitchFamily="18" charset="0"/>
              </a:rPr>
              <a:t>разрабатывает положение о ВСОКО;</a:t>
            </a:r>
          </a:p>
          <a:p>
            <a:pPr eaLnBrk="1" hangingPunct="1">
              <a:lnSpc>
                <a:spcPct val="150000"/>
              </a:lnSpc>
              <a:buSzPct val="100000"/>
              <a:buFont typeface="Wingdings" panose="05000000000000000000" pitchFamily="2" charset="2"/>
              <a:buChar char="ü"/>
            </a:pPr>
            <a:r>
              <a:rPr lang="ru-RU" altLang="ru-RU" sz="1600">
                <a:solidFill>
                  <a:schemeClr val="tx1"/>
                </a:solidFill>
                <a:latin typeface="Century Schoolbook" panose="02040604050505020304" pitchFamily="18" charset="0"/>
              </a:rPr>
              <a:t>разрабатывает общий план – график ВСОКО.</a:t>
            </a:r>
          </a:p>
          <a:p>
            <a:pPr eaLnBrk="1" hangingPunct="1">
              <a:lnSpc>
                <a:spcPct val="150000"/>
              </a:lnSpc>
              <a:buSzPct val="100000"/>
            </a:pPr>
            <a:r>
              <a:rPr lang="ru-RU" altLang="ru-RU" sz="1600">
                <a:solidFill>
                  <a:schemeClr val="tx1"/>
                </a:solidFill>
                <a:latin typeface="Century Schoolbook" panose="02040604050505020304" pitchFamily="18" charset="0"/>
              </a:rPr>
              <a:t>2. Рассмотреть на педсовете данные документы.</a:t>
            </a:r>
          </a:p>
          <a:p>
            <a:pPr eaLnBrk="1" hangingPunct="1">
              <a:lnSpc>
                <a:spcPct val="150000"/>
              </a:lnSpc>
              <a:buSzPct val="100000"/>
            </a:pPr>
            <a:r>
              <a:rPr lang="ru-RU" altLang="ru-RU" sz="1600">
                <a:solidFill>
                  <a:schemeClr val="tx1"/>
                </a:solidFill>
                <a:latin typeface="Century Schoolbook" panose="02040604050505020304" pitchFamily="18" charset="0"/>
              </a:rPr>
              <a:t>3. Утвердить приказом:</a:t>
            </a:r>
          </a:p>
          <a:p>
            <a:pPr eaLnBrk="1" hangingPunct="1">
              <a:lnSpc>
                <a:spcPct val="150000"/>
              </a:lnSpc>
              <a:buSzPct val="100000"/>
              <a:buFont typeface="Wingdings" panose="05000000000000000000" pitchFamily="2" charset="2"/>
              <a:buChar char="ü"/>
            </a:pPr>
            <a:r>
              <a:rPr lang="ru-RU" altLang="ru-RU" sz="1600">
                <a:solidFill>
                  <a:schemeClr val="tx1"/>
                </a:solidFill>
                <a:latin typeface="Century Schoolbook" panose="02040604050505020304" pitchFamily="18" charset="0"/>
              </a:rPr>
              <a:t> положение о ВСОКО;</a:t>
            </a:r>
          </a:p>
          <a:p>
            <a:pPr eaLnBrk="1" hangingPunct="1">
              <a:lnSpc>
                <a:spcPct val="150000"/>
              </a:lnSpc>
              <a:buSzPct val="100000"/>
              <a:buFont typeface="Wingdings" panose="05000000000000000000" pitchFamily="2" charset="2"/>
              <a:buChar char="ü"/>
            </a:pPr>
            <a:r>
              <a:rPr lang="ru-RU" altLang="ru-RU" sz="1600">
                <a:solidFill>
                  <a:schemeClr val="tx1"/>
                </a:solidFill>
                <a:latin typeface="Century Schoolbook" panose="02040604050505020304" pitchFamily="18" charset="0"/>
              </a:rPr>
              <a:t> общий план – график ВСОКО.</a:t>
            </a:r>
          </a:p>
        </p:txBody>
      </p:sp>
      <p:sp>
        <p:nvSpPr>
          <p:cNvPr id="37892" name="Text Box 7"/>
          <p:cNvSpPr txBox="1">
            <a:spLocks noChangeArrowheads="1"/>
          </p:cNvSpPr>
          <p:nvPr/>
        </p:nvSpPr>
        <p:spPr bwMode="auto">
          <a:xfrm>
            <a:off x="7920038" y="93663"/>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
          <p:cNvGrpSpPr>
            <a:grpSpLocks/>
          </p:cNvGrpSpPr>
          <p:nvPr/>
        </p:nvGrpSpPr>
        <p:grpSpPr bwMode="auto">
          <a:xfrm>
            <a:off x="433388" y="1047750"/>
            <a:ext cx="8286750" cy="5808663"/>
            <a:chOff x="273" y="660"/>
            <a:chExt cx="5220" cy="3659"/>
          </a:xfrm>
        </p:grpSpPr>
        <p:pic>
          <p:nvPicPr>
            <p:cNvPr id="389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3" y="660"/>
              <a:ext cx="5210" cy="36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0" name="Text Box 3"/>
            <p:cNvSpPr txBox="1">
              <a:spLocks noChangeArrowheads="1"/>
            </p:cNvSpPr>
            <p:nvPr/>
          </p:nvSpPr>
          <p:spPr bwMode="auto">
            <a:xfrm>
              <a:off x="283" y="660"/>
              <a:ext cx="5210" cy="3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sp>
        <p:nvSpPr>
          <p:cNvPr id="38915" name="Rectangle 4"/>
          <p:cNvSpPr>
            <a:spLocks noChangeArrowheads="1"/>
          </p:cNvSpPr>
          <p:nvPr/>
        </p:nvSpPr>
        <p:spPr bwMode="auto">
          <a:xfrm>
            <a:off x="860425" y="590550"/>
            <a:ext cx="7416800" cy="457200"/>
          </a:xfrm>
          <a:prstGeom prst="rect">
            <a:avLst/>
          </a:prstGeom>
          <a:solidFill>
            <a:srgbClr val="FE8637"/>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a:solidFill>
                  <a:schemeClr val="tx1"/>
                </a:solidFill>
                <a:latin typeface="Century Schoolbook" panose="02040604050505020304" pitchFamily="18" charset="0"/>
              </a:rPr>
              <a:t>Алгоритм разработки Положения ВСОКО</a:t>
            </a:r>
          </a:p>
        </p:txBody>
      </p:sp>
      <p:sp>
        <p:nvSpPr>
          <p:cNvPr id="38916" name="Rectangle 5"/>
          <p:cNvSpPr>
            <a:spLocks noChangeArrowheads="1"/>
          </p:cNvSpPr>
          <p:nvPr/>
        </p:nvSpPr>
        <p:spPr bwMode="auto">
          <a:xfrm>
            <a:off x="755650" y="2590800"/>
            <a:ext cx="4681538" cy="3671888"/>
          </a:xfrm>
          <a:prstGeom prst="rect">
            <a:avLst/>
          </a:prstGeom>
          <a:solidFill>
            <a:srgbClr val="FE8637"/>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eaLnBrk="1" hangingPunct="1">
              <a:buSzPct val="100000"/>
            </a:pPr>
            <a:r>
              <a:rPr lang="ru-RU" altLang="ru-RU">
                <a:solidFill>
                  <a:schemeClr val="tx1"/>
                </a:solidFill>
                <a:latin typeface="Century Schoolbook" panose="02040604050505020304" pitchFamily="18" charset="0"/>
              </a:rPr>
              <a:t> </a:t>
            </a:r>
            <a:r>
              <a:rPr lang="ru-RU" altLang="ru-RU" sz="1600">
                <a:solidFill>
                  <a:schemeClr val="tx1"/>
                </a:solidFill>
                <a:latin typeface="Century Schoolbook" panose="02040604050505020304" pitchFamily="18" charset="0"/>
              </a:rPr>
              <a:t>Положение о внутренней системе оценки качества образования ДОО включает несколько разделов:</a:t>
            </a:r>
          </a:p>
          <a:p>
            <a:pPr eaLnBrk="1" hangingPunct="1">
              <a:buSzPct val="100000"/>
            </a:pPr>
            <a:r>
              <a:rPr lang="ru-RU" altLang="ru-RU" sz="1600">
                <a:solidFill>
                  <a:schemeClr val="tx1"/>
                </a:solidFill>
                <a:latin typeface="Century Schoolbook" panose="02040604050505020304" pitchFamily="18" charset="0"/>
              </a:rPr>
              <a:t>1.Общие положения</a:t>
            </a:r>
          </a:p>
          <a:p>
            <a:pPr eaLnBrk="1" hangingPunct="1">
              <a:buSzPct val="100000"/>
            </a:pPr>
            <a:r>
              <a:rPr lang="ru-RU" altLang="ru-RU" sz="1600">
                <a:solidFill>
                  <a:schemeClr val="tx1"/>
                </a:solidFill>
                <a:latin typeface="Century Schoolbook" panose="02040604050505020304" pitchFamily="18" charset="0"/>
              </a:rPr>
              <a:t>2. Основные цели, задачи, принципы ВСОКО</a:t>
            </a:r>
          </a:p>
          <a:p>
            <a:pPr eaLnBrk="1" hangingPunct="1">
              <a:buSzPct val="100000"/>
            </a:pPr>
            <a:r>
              <a:rPr lang="ru-RU" altLang="ru-RU" sz="1600">
                <a:solidFill>
                  <a:schemeClr val="tx1"/>
                </a:solidFill>
                <a:latin typeface="Century Schoolbook" panose="02040604050505020304" pitchFamily="18" charset="0"/>
              </a:rPr>
              <a:t>3. Организационная и функциональная структура  ВСОКО</a:t>
            </a:r>
          </a:p>
          <a:p>
            <a:pPr eaLnBrk="1" hangingPunct="1">
              <a:buSzPct val="100000"/>
            </a:pPr>
            <a:r>
              <a:rPr lang="ru-RU" altLang="ru-RU" sz="1600">
                <a:solidFill>
                  <a:schemeClr val="tx1"/>
                </a:solidFill>
                <a:latin typeface="Century Schoolbook" panose="02040604050505020304" pitchFamily="18" charset="0"/>
              </a:rPr>
              <a:t>4. Реализация ВСОКО</a:t>
            </a:r>
          </a:p>
          <a:p>
            <a:pPr eaLnBrk="1" hangingPunct="1">
              <a:buSzPct val="100000"/>
            </a:pPr>
            <a:r>
              <a:rPr lang="ru-RU" altLang="ru-RU" sz="1600">
                <a:solidFill>
                  <a:schemeClr val="tx1"/>
                </a:solidFill>
                <a:latin typeface="Century Schoolbook" panose="02040604050505020304" pitchFamily="18" charset="0"/>
              </a:rPr>
              <a:t>5. Подведение итогов и оформление результатов ВСОКО</a:t>
            </a:r>
          </a:p>
          <a:p>
            <a:pPr eaLnBrk="1" hangingPunct="1">
              <a:buSzPct val="100000"/>
            </a:pPr>
            <a:r>
              <a:rPr lang="ru-RU" altLang="ru-RU" sz="1600">
                <a:solidFill>
                  <a:schemeClr val="tx1"/>
                </a:solidFill>
                <a:latin typeface="Century Schoolbook" panose="02040604050505020304" pitchFamily="18" charset="0"/>
              </a:rPr>
              <a:t>6. Ответственность</a:t>
            </a:r>
          </a:p>
          <a:p>
            <a:pPr eaLnBrk="1" hangingPunct="1">
              <a:buSzPct val="100000"/>
            </a:pPr>
            <a:r>
              <a:rPr lang="ru-RU" altLang="ru-RU" sz="1600">
                <a:solidFill>
                  <a:schemeClr val="tx1"/>
                </a:solidFill>
                <a:latin typeface="Century Schoolbook" panose="02040604050505020304" pitchFamily="18" charset="0"/>
              </a:rPr>
              <a:t>7. Делопроизводство</a:t>
            </a:r>
          </a:p>
        </p:txBody>
      </p:sp>
      <p:sp>
        <p:nvSpPr>
          <p:cNvPr id="38917" name="Text Box 7"/>
          <p:cNvSpPr txBox="1">
            <a:spLocks noChangeArrowheads="1"/>
          </p:cNvSpPr>
          <p:nvPr/>
        </p:nvSpPr>
        <p:spPr bwMode="auto">
          <a:xfrm>
            <a:off x="7920038" y="93663"/>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pic>
        <p:nvPicPr>
          <p:cNvPr id="2" name="Рисунок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0063" y="2582863"/>
            <a:ext cx="2578100" cy="3644900"/>
          </a:xfrm>
          <a:prstGeom prst="rect">
            <a:avLst/>
          </a:prstGeom>
          <a:ln w="57150" cap="sq">
            <a:solidFill>
              <a:schemeClr val="accent5"/>
            </a:solidFill>
            <a:miter lim="800000"/>
          </a:ln>
          <a:effectLst>
            <a:outerShdw blurRad="57150" dist="50800" dir="2700000" algn="tl" rotWithShape="0">
              <a:srgbClr val="000000">
                <a:alpha val="40000"/>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
          <p:cNvGrpSpPr>
            <a:grpSpLocks/>
          </p:cNvGrpSpPr>
          <p:nvPr/>
        </p:nvGrpSpPr>
        <p:grpSpPr bwMode="auto">
          <a:xfrm>
            <a:off x="341313" y="1066800"/>
            <a:ext cx="8240712" cy="5808663"/>
            <a:chOff x="215" y="672"/>
            <a:chExt cx="5191" cy="3659"/>
          </a:xfrm>
        </p:grpSpPr>
        <p:pic>
          <p:nvPicPr>
            <p:cNvPr id="399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 y="672"/>
              <a:ext cx="5191" cy="36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4" name="Text Box 3"/>
            <p:cNvSpPr txBox="1">
              <a:spLocks noChangeArrowheads="1"/>
            </p:cNvSpPr>
            <p:nvPr/>
          </p:nvSpPr>
          <p:spPr bwMode="auto">
            <a:xfrm>
              <a:off x="215" y="672"/>
              <a:ext cx="5191" cy="3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sp>
        <p:nvSpPr>
          <p:cNvPr id="39939" name="Rectangle 4"/>
          <p:cNvSpPr>
            <a:spLocks noChangeArrowheads="1"/>
          </p:cNvSpPr>
          <p:nvPr/>
        </p:nvSpPr>
        <p:spPr bwMode="auto">
          <a:xfrm>
            <a:off x="757238" y="2995613"/>
            <a:ext cx="3614737" cy="2954337"/>
          </a:xfrm>
          <a:prstGeom prst="rect">
            <a:avLst/>
          </a:prstGeom>
          <a:solidFill>
            <a:srgbClr val="FE8637"/>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eaLnBrk="1" hangingPunct="1">
              <a:buSzPct val="100000"/>
            </a:pPr>
            <a:r>
              <a:rPr lang="ru-RU" altLang="ru-RU">
                <a:solidFill>
                  <a:srgbClr val="FFFFFF"/>
                </a:solidFill>
                <a:latin typeface="Century Schoolbook" panose="02040604050505020304" pitchFamily="18" charset="0"/>
              </a:rPr>
              <a:t> </a:t>
            </a:r>
            <a:r>
              <a:rPr lang="ru-RU" altLang="ru-RU" sz="1600">
                <a:solidFill>
                  <a:schemeClr val="tx1"/>
                </a:solidFill>
                <a:latin typeface="Century Schoolbook" panose="02040604050505020304" pitchFamily="18" charset="0"/>
              </a:rPr>
              <a:t>План включает три основных направления:</a:t>
            </a:r>
          </a:p>
          <a:p>
            <a:pPr eaLnBrk="1" hangingPunct="1">
              <a:buSzPct val="100000"/>
            </a:pPr>
            <a:r>
              <a:rPr lang="ru-RU" altLang="ru-RU" sz="1600">
                <a:solidFill>
                  <a:schemeClr val="tx1"/>
                </a:solidFill>
                <a:latin typeface="Century Schoolbook" panose="02040604050505020304" pitchFamily="18" charset="0"/>
              </a:rPr>
              <a:t>- качество условий реализации ОП ДО (самообследование);</a:t>
            </a:r>
          </a:p>
          <a:p>
            <a:pPr eaLnBrk="1" hangingPunct="1">
              <a:buSzPct val="100000"/>
            </a:pPr>
            <a:r>
              <a:rPr lang="ru-RU" altLang="ru-RU" sz="1600">
                <a:solidFill>
                  <a:schemeClr val="tx1"/>
                </a:solidFill>
                <a:latin typeface="Century Schoolbook" panose="02040604050505020304" pitchFamily="18" charset="0"/>
              </a:rPr>
              <a:t>- качество организации образовательной деятельности в соответствии с ОП ДО (контроль за педпроцессом);</a:t>
            </a:r>
          </a:p>
          <a:p>
            <a:pPr eaLnBrk="1" hangingPunct="1">
              <a:buSzPct val="100000"/>
            </a:pPr>
            <a:r>
              <a:rPr lang="ru-RU" altLang="ru-RU" sz="1600">
                <a:solidFill>
                  <a:schemeClr val="tx1"/>
                </a:solidFill>
                <a:latin typeface="Century Schoolbook" panose="02040604050505020304" pitchFamily="18" charset="0"/>
              </a:rPr>
              <a:t>- качество результатов ее реализации (педмониторинг).</a:t>
            </a:r>
          </a:p>
          <a:p>
            <a:pPr algn="ctr" eaLnBrk="1" hangingPunct="1">
              <a:buSzPct val="100000"/>
            </a:pPr>
            <a:endParaRPr lang="ru-RU" altLang="ru-RU" sz="1600">
              <a:solidFill>
                <a:srgbClr val="FFFFFF"/>
              </a:solidFill>
              <a:latin typeface="Century Schoolbook" panose="02040604050505020304" pitchFamily="18" charset="0"/>
            </a:endParaRPr>
          </a:p>
        </p:txBody>
      </p:sp>
      <p:sp>
        <p:nvSpPr>
          <p:cNvPr id="39940" name="Rectangle 5"/>
          <p:cNvSpPr>
            <a:spLocks noChangeArrowheads="1"/>
          </p:cNvSpPr>
          <p:nvPr/>
        </p:nvSpPr>
        <p:spPr bwMode="auto">
          <a:xfrm>
            <a:off x="827088" y="620713"/>
            <a:ext cx="7416800" cy="588962"/>
          </a:xfrm>
          <a:prstGeom prst="rect">
            <a:avLst/>
          </a:prstGeom>
          <a:solidFill>
            <a:srgbClr val="FE8637"/>
          </a:solidFill>
          <a:ln w="25560">
            <a:solidFill>
              <a:srgbClr val="BB612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SzPct val="100000"/>
            </a:pPr>
            <a:r>
              <a:rPr lang="ru-RU" altLang="ru-RU">
                <a:solidFill>
                  <a:schemeClr val="tx1"/>
                </a:solidFill>
                <a:latin typeface="Century Schoolbook" panose="02040604050505020304" pitchFamily="18" charset="0"/>
              </a:rPr>
              <a:t>Алгоритм разработки  плана проведения мониторинговых процедур</a:t>
            </a:r>
          </a:p>
        </p:txBody>
      </p:sp>
      <p:sp>
        <p:nvSpPr>
          <p:cNvPr id="39941" name="Text Box 7"/>
          <p:cNvSpPr txBox="1">
            <a:spLocks noChangeArrowheads="1"/>
          </p:cNvSpPr>
          <p:nvPr/>
        </p:nvSpPr>
        <p:spPr bwMode="auto">
          <a:xfrm>
            <a:off x="7997825" y="0"/>
            <a:ext cx="114617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pic>
        <p:nvPicPr>
          <p:cNvPr id="2" name="Рисунок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5488" y="2995613"/>
            <a:ext cx="3836987" cy="2714625"/>
          </a:xfrm>
          <a:prstGeom prst="rect">
            <a:avLst/>
          </a:prstGeom>
          <a:noFill/>
          <a:ln w="57150" cap="sq">
            <a:solidFill>
              <a:srgbClr val="D97828"/>
            </a:solidFill>
            <a:miter lim="800000"/>
            <a:headEnd/>
            <a:tailEnd/>
          </a:ln>
          <a:effectLst>
            <a:outerShdw blurRad="57150" dist="508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90"/>
          <p:cNvSpPr txBox="1">
            <a:spLocks noChangeArrowheads="1"/>
          </p:cNvSpPr>
          <p:nvPr/>
        </p:nvSpPr>
        <p:spPr bwMode="auto">
          <a:xfrm>
            <a:off x="7920038" y="71438"/>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
        <p:nvSpPr>
          <p:cNvPr id="2" name="Прямоугольник 1"/>
          <p:cNvSpPr/>
          <p:nvPr/>
        </p:nvSpPr>
        <p:spPr>
          <a:xfrm>
            <a:off x="1763713" y="620713"/>
            <a:ext cx="5545137" cy="431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sz="2800">
                <a:solidFill>
                  <a:schemeClr val="tx1"/>
                </a:solidFill>
                <a:cs typeface="DejaVu Sans" charset="0"/>
              </a:rPr>
              <a:t>Администрация ДОУ:</a:t>
            </a:r>
          </a:p>
        </p:txBody>
      </p:sp>
      <p:sp>
        <p:nvSpPr>
          <p:cNvPr id="4" name="Прямоугольник 3"/>
          <p:cNvSpPr/>
          <p:nvPr/>
        </p:nvSpPr>
        <p:spPr>
          <a:xfrm>
            <a:off x="755576" y="1088262"/>
            <a:ext cx="7776864" cy="5016758"/>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формирует блок локальных актов, регулирующих функционирование ВСОКО ДОУ и контролирует их исполнение;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разрабатывает мероприятия и готовит предложения, направленные на совершенствование ВСОКО;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обеспечивает, на основе образовательных программ, проведение в ДОУ </a:t>
            </a:r>
            <a:r>
              <a:rPr lang="ru-RU" sz="1600" b="1" dirty="0" err="1">
                <a:ln/>
                <a:solidFill>
                  <a:schemeClr val="tx1"/>
                </a:solidFill>
                <a:latin typeface="Times New Roman" panose="02020603050405020304" pitchFamily="18" charset="0"/>
                <a:ea typeface="DejaVu Sans" charset="0"/>
                <a:cs typeface="Times New Roman" panose="02020603050405020304" pitchFamily="18" charset="0"/>
              </a:rPr>
              <a:t>контрольно</a:t>
            </a:r>
            <a:r>
              <a:rPr lang="ru-RU" sz="1600" b="1" dirty="0">
                <a:ln/>
                <a:solidFill>
                  <a:schemeClr val="tx1"/>
                </a:solidFill>
                <a:latin typeface="Times New Roman" panose="02020603050405020304" pitchFamily="18" charset="0"/>
                <a:ea typeface="DejaVu Sans" charset="0"/>
                <a:cs typeface="Times New Roman" panose="02020603050405020304" pitchFamily="18" charset="0"/>
              </a:rPr>
              <a:t> - оценочных процедур, мониторинговых, социологических и статистических исследований по вопросам качества образования;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организует систему мониторинга качества образования в ДОУ, осуществляет сбор, обработку, хранение и представление информации о состоянии и динамике развития; анализирует результаты ВСОКО на уровне ДОУ;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обеспечивает условия для подготовки педагогов ДОУ  к осуществлению контрольно-оценочных процедур;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обеспечивает предоставление информации о качестве образования на различные уровни системы оценки качества образования;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формирует информационно – аналитические материалы по результатам оценки качества образования (анализ работы ДОУ за учебный год, </a:t>
            </a:r>
            <a:r>
              <a:rPr lang="ru-RU" sz="1600" b="1" dirty="0" err="1">
                <a:ln/>
                <a:solidFill>
                  <a:schemeClr val="tx1"/>
                </a:solidFill>
                <a:latin typeface="Times New Roman" panose="02020603050405020304" pitchFamily="18" charset="0"/>
                <a:ea typeface="DejaVu Sans" charset="0"/>
                <a:cs typeface="Times New Roman" panose="02020603050405020304" pitchFamily="18" charset="0"/>
              </a:rPr>
              <a:t>самообследование</a:t>
            </a:r>
            <a:r>
              <a:rPr lang="ru-RU" sz="1600" b="1" dirty="0">
                <a:ln/>
                <a:solidFill>
                  <a:schemeClr val="tx1"/>
                </a:solidFill>
                <a:latin typeface="Times New Roman" panose="02020603050405020304" pitchFamily="18" charset="0"/>
                <a:ea typeface="DejaVu Sans" charset="0"/>
                <a:cs typeface="Times New Roman" panose="02020603050405020304" pitchFamily="18" charset="0"/>
              </a:rPr>
              <a:t> деятельности образовательного учреждения, публичный доклад);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принимает управленческие решения по развитию качества образования на основе анализа результатов.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90"/>
          <p:cNvSpPr txBox="1">
            <a:spLocks noChangeArrowheads="1"/>
          </p:cNvSpPr>
          <p:nvPr/>
        </p:nvSpPr>
        <p:spPr bwMode="auto">
          <a:xfrm>
            <a:off x="7920038" y="71438"/>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
        <p:nvSpPr>
          <p:cNvPr id="2" name="Прямоугольник 1"/>
          <p:cNvSpPr/>
          <p:nvPr/>
        </p:nvSpPr>
        <p:spPr>
          <a:xfrm>
            <a:off x="1763713" y="620713"/>
            <a:ext cx="5545137" cy="431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sz="2800">
                <a:solidFill>
                  <a:schemeClr val="tx1"/>
                </a:solidFill>
                <a:cs typeface="DejaVu Sans" charset="0"/>
              </a:rPr>
              <a:t>Экспертная (рабочая) группа ДОУ:</a:t>
            </a:r>
          </a:p>
        </p:txBody>
      </p:sp>
      <p:sp>
        <p:nvSpPr>
          <p:cNvPr id="4" name="Прямоугольник 3"/>
          <p:cNvSpPr/>
          <p:nvPr/>
        </p:nvSpPr>
        <p:spPr>
          <a:xfrm>
            <a:off x="755576" y="1088262"/>
            <a:ext cx="7776864" cy="2554545"/>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разрабатывает методики оценки качества образования;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участвует в разработке системы показателей, характеризующих состояние и динамику развития ДОУ;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участвует в разработке критериев оценки результативности профессиональной деятельности педагогов ДОУ;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проводит экспертизу ДОУ по оценке качества образования, динамики развития воспитанников  и  формирует  предложения  по  их совершенствованию;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готовит предложения для Администрации по выработке управленческих решений по результатам ВСОКО на уровне ДОУ.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90"/>
          <p:cNvSpPr txBox="1">
            <a:spLocks noChangeArrowheads="1"/>
          </p:cNvSpPr>
          <p:nvPr/>
        </p:nvSpPr>
        <p:spPr bwMode="auto">
          <a:xfrm>
            <a:off x="7920038" y="71438"/>
            <a:ext cx="1146175"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
                <a:srgbClr val="000000"/>
              </a:buClr>
              <a:buSzPct val="100000"/>
              <a:buFont typeface="Times New Roman" panose="02020603050405020304" pitchFamily="18" charset="0"/>
              <a:buNone/>
            </a:pPr>
            <a:endParaRPr lang="ru-RU" altLang="ru-RU" sz="1600" b="1">
              <a:solidFill>
                <a:srgbClr val="575F6D"/>
              </a:solidFill>
              <a:latin typeface="Century Schoolbook" panose="02040604050505020304" pitchFamily="18" charset="0"/>
            </a:endParaRPr>
          </a:p>
        </p:txBody>
      </p:sp>
      <p:sp>
        <p:nvSpPr>
          <p:cNvPr id="2" name="Прямоугольник 1"/>
          <p:cNvSpPr/>
          <p:nvPr/>
        </p:nvSpPr>
        <p:spPr>
          <a:xfrm>
            <a:off x="1763713" y="620713"/>
            <a:ext cx="5545137" cy="431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sz="2800">
                <a:solidFill>
                  <a:schemeClr val="tx1"/>
                </a:solidFill>
                <a:cs typeface="DejaVu Sans" charset="0"/>
              </a:rPr>
              <a:t>Педагогический совет ДОУ:</a:t>
            </a:r>
          </a:p>
        </p:txBody>
      </p:sp>
      <p:sp>
        <p:nvSpPr>
          <p:cNvPr id="4" name="Прямоугольник 3"/>
          <p:cNvSpPr/>
          <p:nvPr/>
        </p:nvSpPr>
        <p:spPr>
          <a:xfrm>
            <a:off x="755576" y="1088262"/>
            <a:ext cx="7776864" cy="3046988"/>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принимает участие в формировании информационных запросов основных пользователей ВСОКО  ДОУ;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принимает участие в обсуждении системы показателей, характеризующих состояние и динамику развития ВСОКО в  ДОУ;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содействует определению стратегических направлений развития системы образования в ДОУ;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содействует организации работы по повышению квалификации педагогических работников, развитию их творческих инициатив; </a:t>
            </a:r>
          </a:p>
          <a:p>
            <a:pPr marL="285750" indent="-285750">
              <a:buFont typeface="Wingdings" panose="05000000000000000000" pitchFamily="2" charset="2"/>
              <a:buChar char="ü"/>
              <a:defRPr/>
            </a:pPr>
            <a:r>
              <a:rPr lang="ru-RU" sz="1600" b="1" dirty="0">
                <a:ln/>
                <a:solidFill>
                  <a:schemeClr val="tx1"/>
                </a:solidFill>
                <a:latin typeface="Times New Roman" panose="02020603050405020304" pitchFamily="18" charset="0"/>
                <a:ea typeface="DejaVu Sans" charset="0"/>
                <a:cs typeface="Times New Roman" panose="02020603050405020304" pitchFamily="18" charset="0"/>
              </a:rPr>
              <a:t>заслушивает информацию и отчеты педагогических работников, доклады представителей ДОУ по вопросам образования, в том числе сообщения о проверке соблюдения санитарно-гигиенического режима в ДОУ, об охране труда, здоровья и жизни воспитанников и др.</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entury Schoolbook"/>
        <a:ea typeface="DejaVu Sans"/>
        <a:cs typeface="DejaVu Sans"/>
      </a:majorFont>
      <a:minorFont>
        <a:latin typeface="Century Schoolbook"/>
        <a:ea typeface="DejaVu Sans"/>
        <a:cs typeface="DejaVu Sans"/>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entury Schoolbook"/>
        <a:ea typeface="DejaVu Sans"/>
        <a:cs typeface="DejaVu Sans"/>
      </a:majorFont>
      <a:minorFont>
        <a:latin typeface="Century Schoolbook"/>
        <a:ea typeface="DejaVu Sans"/>
        <a:cs typeface="DejaVu Sans"/>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entury Schoolbook"/>
        <a:ea typeface="DejaVu Sans"/>
        <a:cs typeface="DejaVu Sans"/>
      </a:majorFont>
      <a:minorFont>
        <a:latin typeface="Century Schoolbook"/>
        <a:ea typeface="DejaVu Sans"/>
        <a:cs typeface="DejaVu Sans"/>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entury Schoolbook"/>
        <a:ea typeface="DejaVu Sans"/>
        <a:cs typeface="DejaVu Sans"/>
      </a:majorFont>
      <a:minorFont>
        <a:latin typeface="Century Schoolbook"/>
        <a:ea typeface="DejaVu Sans"/>
        <a:cs typeface="DejaVu Sans"/>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entury Schoolbook"/>
        <a:ea typeface="DejaVu Sans"/>
        <a:cs typeface="DejaVu Sans"/>
      </a:majorFont>
      <a:minorFont>
        <a:latin typeface="Century Schoolbook"/>
        <a:ea typeface="DejaVu Sans"/>
        <a:cs typeface="DejaVu Sans"/>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7.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8.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1471</Words>
  <Application>Microsoft Office PowerPoint</Application>
  <PresentationFormat>Экран (4:3)</PresentationFormat>
  <Paragraphs>143</Paragraphs>
  <Slides>20</Slides>
  <Notes>20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7</vt:i4>
      </vt:variant>
      <vt:variant>
        <vt:lpstr>Заголовки слайдов</vt:lpstr>
      </vt:variant>
      <vt:variant>
        <vt:i4>20</vt:i4>
      </vt:variant>
    </vt:vector>
  </HeadingPairs>
  <TitlesOfParts>
    <vt:vector size="33" baseType="lpstr">
      <vt:lpstr>Arial</vt:lpstr>
      <vt:lpstr>Century Schoolbook</vt:lpstr>
      <vt:lpstr>DejaVu Sans</vt:lpstr>
      <vt:lpstr>Garamond</vt:lpstr>
      <vt:lpstr>Times New Roman</vt:lpstr>
      <vt:lpstr>Wingdings</vt:lpstr>
      <vt:lpstr>Тема Office</vt:lpstr>
      <vt:lpstr>1_Тема Office</vt:lpstr>
      <vt:lpstr>2_Тема Office</vt:lpstr>
      <vt:lpstr>3_Тема Office</vt:lpstr>
      <vt:lpstr>4_Тема Office</vt:lpstr>
      <vt:lpstr>1_Натуральные материалы</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системы работы «Мы – одно целое»</dc:title>
  <dc:creator>Work</dc:creator>
  <cp:lastModifiedBy>User</cp:lastModifiedBy>
  <cp:revision>84</cp:revision>
  <cp:lastPrinted>1601-01-01T00:00:00Z</cp:lastPrinted>
  <dcterms:created xsi:type="dcterms:W3CDTF">2020-02-20T08:38:45Z</dcterms:created>
  <dcterms:modified xsi:type="dcterms:W3CDTF">2023-04-22T17:51:37Z</dcterms:modified>
</cp:coreProperties>
</file>