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F787D3-9516-4B66-8C3C-9E46EA21D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38414-962B-47E0-B13E-377AD4F7B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149800-D768-4E06-BE6B-6A73AB950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24422-9051-4E6A-86AE-283151D851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06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6E3515-0992-4B9F-BA1F-BB23BCF68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1516BC-D3C6-4C7A-A657-918EC481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9E40D-A332-4B85-8C6D-B4485B236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7617E-4406-4FF2-A2F8-D21B7F8C17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53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913665-B042-4C7C-A000-EAFD1C35A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A88A6C-A02F-4370-A74B-51860FB0B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C988DB-FC4B-42CB-B5FD-AE975D8BF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A6662-FF97-4143-826F-969D825F88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73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67A04F-A52D-4FF9-BBBA-A13E32248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19E819-EA55-4B64-BAA5-3267F6991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4FE896-7765-42FC-8C6F-F445391AF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2A303-5B4F-4A92-BCAF-4FC2273D94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84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180C0F-45E2-47AA-B36C-705F83CE3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F588C7-DF7C-4AEA-8299-E117F03E38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C2BE62-105B-47DB-A8DF-E0B8E0587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B3EF7-49A4-43F8-9B0A-11B7BFFB74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2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793EB-F222-479B-8B4A-96B9B91F8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9D1D5-32C9-4EB5-9743-B32C174E9F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8DB6D-4DB8-470D-B09F-6FCFA9C2E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9AFB3-8832-48AE-82AC-2EEA654A32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74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8C0B09-F9D8-4AD6-8361-E26FB7A13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AD84BE-533D-4C96-AD57-FC9AD7B02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F24551-7403-4B08-BE90-FA25928AE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3F7-CEB9-4C23-B608-4A1F5B3B8B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64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D0BEA8-AD18-4A97-9A60-27C6235B2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B0E662-013B-45DC-AEB2-CAB4DEA59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A67D17-24E3-49D5-A033-6F08A274F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E7E23-69AD-4EF9-AD6F-BDF79B0816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0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CC5010-0BFF-417F-982E-F3F5FAE06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777167-EC1A-49A1-941A-9B11C9016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FF58C1-0B09-4ACD-89EA-444AF2CD3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830B4-5F2A-4B11-955E-FF3484DC81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027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9259A-CE45-490B-B7CD-B65BD8ACF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18D58-641B-4593-8549-55D451A10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263B2-9050-45C6-8F17-31665F098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15960-6E6E-4F46-AB3B-6CFACE3C14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1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B62CB-ABAA-4ACF-84E0-E7312A2A8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C63B0-CF3D-487F-A8DC-B15AF44AC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AD1FC-0948-495B-BD61-06EE2E9D5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90A0A-FCB8-4787-8F7D-EF895C6D27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98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ABA4C4-339E-4654-8E86-99849C8F3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28E206-5CD4-4052-A75C-74E5E208E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0E0F98-93F9-4604-ABE5-DCE33814A7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432D3A-84B9-4086-82CD-3A2EC06D00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73ED86-832F-4ADD-958F-1BEE8196B0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FE5A2BC-412F-4560-8672-7441D93D6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71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3E9C339-2C10-4533-B18A-77A075DCDA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72692"/>
            <a:ext cx="12192000" cy="1161098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Светлый праздник ПАСХА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6BBF9205-32B8-48A0-BED0-A174A43B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733" y="801859"/>
            <a:ext cx="8301340" cy="56970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6402C7-2A5D-41B6-8971-24FB294EBA84}"/>
              </a:ext>
            </a:extLst>
          </p:cNvPr>
          <p:cNvSpPr txBox="1"/>
          <p:nvPr/>
        </p:nvSpPr>
        <p:spPr>
          <a:xfrm>
            <a:off x="5050302" y="6350143"/>
            <a:ext cx="6738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Подготовил 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воспитатель: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Коломыцева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И.В.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395CB5-E562-46C2-BA59-5FB73A174C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821" y="140677"/>
            <a:ext cx="4986997" cy="5176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1171F-C82F-4770-B2B6-1A7D1B6610F0}"/>
              </a:ext>
            </a:extLst>
          </p:cNvPr>
          <p:cNvSpPr txBox="1"/>
          <p:nvPr/>
        </p:nvSpPr>
        <p:spPr>
          <a:xfrm>
            <a:off x="264941" y="4942032"/>
            <a:ext cx="116621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Счастливой пасхи!</a:t>
            </a:r>
            <a:endParaRPr lang="ru-RU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098124-F5AD-4A01-8644-95F7F5AC39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446" y="-9842"/>
            <a:ext cx="9158068" cy="608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ADCCA-F232-49CF-B8FE-FAA14C11E6AB}"/>
              </a:ext>
            </a:extLst>
          </p:cNvPr>
          <p:cNvSpPr txBox="1"/>
          <p:nvPr/>
        </p:nvSpPr>
        <p:spPr>
          <a:xfrm>
            <a:off x="110197" y="5996188"/>
            <a:ext cx="11971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Приближается праздник Светлого Христова Воскресения – Пасха. Это большое событие в жизни христиан и отмечается с огромным торжеством и радостью.</a:t>
            </a:r>
          </a:p>
        </p:txBody>
      </p:sp>
    </p:spTree>
    <p:extLst>
      <p:ext uri="{BB962C8B-B14F-4D97-AF65-F5344CB8AC3E}">
        <p14:creationId xmlns:p14="http://schemas.microsoft.com/office/powerpoint/2010/main" val="368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1ad1a17.gif">
            <a:extLst>
              <a:ext uri="{FF2B5EF4-FFF2-40B4-BE49-F238E27FC236}">
                <a16:creationId xmlns:a16="http://schemas.microsoft.com/office/drawing/2014/main" id="{BE8CEEE0-757C-4C89-A040-3D6E8AD87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517" y="0"/>
            <a:ext cx="8698523" cy="560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EF6BC-15BA-445B-A254-B6B7657BCF5A}"/>
              </a:ext>
            </a:extLst>
          </p:cNvPr>
          <p:cNvSpPr txBox="1"/>
          <p:nvPr/>
        </p:nvSpPr>
        <p:spPr>
          <a:xfrm>
            <a:off x="154744" y="5548555"/>
            <a:ext cx="11901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самый главный праздник православной церкви. Это день Воскресения Христова. Сын божий Иисус был распят на кресте за грехи людские. Но на третий день после смерти он воскрес. </a:t>
            </a:r>
          </a:p>
        </p:txBody>
      </p:sp>
    </p:spTree>
    <p:extLst>
      <p:ext uri="{BB962C8B-B14F-4D97-AF65-F5344CB8AC3E}">
        <p14:creationId xmlns:p14="http://schemas.microsoft.com/office/powerpoint/2010/main" val="46716243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oare-primavara">
            <a:extLst>
              <a:ext uri="{FF2B5EF4-FFF2-40B4-BE49-F238E27FC236}">
                <a16:creationId xmlns:a16="http://schemas.microsoft.com/office/drawing/2014/main" id="{36E3390A-04A9-432E-BB6E-A315ABD32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779" y="85786"/>
            <a:ext cx="9650437" cy="5202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DB07E-BA68-4ECB-A34C-B9B80E2DA8B8}"/>
              </a:ext>
            </a:extLst>
          </p:cNvPr>
          <p:cNvSpPr txBox="1"/>
          <p:nvPr/>
        </p:nvSpPr>
        <p:spPr>
          <a:xfrm>
            <a:off x="377482" y="5288340"/>
            <a:ext cx="114370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день, когда Иисус Христос воскрес, назвали Пасхой. И он стал самым радостным и счастливым днём для всех людей. Именно поэтому первое, что надо произносить, в день. Пасхи, когда видите кого-то: «Иисус воскресе», а в ответ Вам должны сказать: «Воистину воскресе». И наоборот.</a:t>
            </a:r>
          </a:p>
        </p:txBody>
      </p:sp>
    </p:spTree>
    <p:extLst>
      <p:ext uri="{BB962C8B-B14F-4D97-AF65-F5344CB8AC3E}">
        <p14:creationId xmlns:p14="http://schemas.microsoft.com/office/powerpoint/2010/main" val="294237030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A4940B7-90DE-4F23-A0C1-C38CD47A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778" y="98474"/>
            <a:ext cx="7624690" cy="5203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252C1-DD2F-4568-A294-E98D1A8E0A46}"/>
              </a:ext>
            </a:extLst>
          </p:cNvPr>
          <p:cNvSpPr txBox="1"/>
          <p:nvPr/>
        </p:nvSpPr>
        <p:spPr>
          <a:xfrm>
            <a:off x="243840" y="5235641"/>
            <a:ext cx="1170432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неделю до Пасхи в  воскресенье празднуется праздник,  называемый Вербным воскресением. Освященную в этот день вербу хранят в течение целого года. Считается, что освященная верба приобретает чудодейственную силу, способствующую изгнанию нечистых духов.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6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681263-794B-457F-BDED-2C64D24D756B}"/>
              </a:ext>
            </a:extLst>
          </p:cNvPr>
          <p:cNvSpPr txBox="1"/>
          <p:nvPr/>
        </p:nvSpPr>
        <p:spPr>
          <a:xfrm>
            <a:off x="1" y="4572000"/>
            <a:ext cx="12191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– это праздник всех праздников, Торжество из торжеств. К Пасхе готовились, начиная с Великого или Чистого четверга. В этот день весь дом убирали до сверкающей чистоты, красили и расписывали яйца, готовили пасху, а куличи и мелкие мучные изделия в виде петушков, медовые пряники пекли в субботу. Почему на Пасху пекут куличи? Кулич является символическим изображением Голгофы – холма в окрестностях Иерусалима, на котором распяли Христа.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457768-B4DF-43F1-93A7-B53714DE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0" y="58668"/>
            <a:ext cx="6422489" cy="4513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F76FA80-C3C4-44EF-91DB-D0F2E8FA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327" y="0"/>
            <a:ext cx="5535149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ABC7EF-8DDD-42ED-BA79-98A8F5546E6C}"/>
              </a:ext>
            </a:extLst>
          </p:cNvPr>
          <p:cNvSpPr txBox="1"/>
          <p:nvPr/>
        </p:nvSpPr>
        <p:spPr>
          <a:xfrm>
            <a:off x="0" y="4886792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гласит легенда Мария Магдалена обратилась к императору Тиберию со словами «Христос Воскрес!». В руке она держала яйцо. Тиберий не поверил Марии и сказал: «В это невозможно поверить так же, как и в то,  что это яйцо сейчас станет красным». Яйцо стало красным  в тот же миг. С того времени люди стали красить яйца.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имволом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Пасхи является яйцо, оно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несёт в себе будущую жизнь.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4BFF663-EE83-4C9A-8CC3-D0CB3FE9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052" y="41416"/>
            <a:ext cx="7324578" cy="482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8207C4EE-225A-4A2E-BF12-408BAEFF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87" y="634221"/>
            <a:ext cx="4624265" cy="3640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21AA0B-5372-49C6-923D-97D3FE54A417}"/>
              </a:ext>
            </a:extLst>
          </p:cNvPr>
          <p:cNvSpPr txBox="1"/>
          <p:nvPr/>
        </p:nvSpPr>
        <p:spPr>
          <a:xfrm>
            <a:off x="196947" y="4502535"/>
            <a:ext cx="490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красятся яйца на Пасху? </a:t>
            </a:r>
          </a:p>
        </p:txBody>
      </p:sp>
    </p:spTree>
    <p:extLst>
      <p:ext uri="{BB962C8B-B14F-4D97-AF65-F5344CB8AC3E}">
        <p14:creationId xmlns:p14="http://schemas.microsoft.com/office/powerpoint/2010/main" val="9114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33B68-5BF1-47C3-9D25-204D0B431F59}"/>
              </a:ext>
            </a:extLst>
          </p:cNvPr>
          <p:cNvSpPr txBox="1"/>
          <p:nvPr/>
        </p:nvSpPr>
        <p:spPr>
          <a:xfrm>
            <a:off x="123642" y="4192942"/>
            <a:ext cx="120683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пасху "царем дней", "праздником праздников" и "торжеством из торжеств". Каждую весну люди всего мира празднуют светлое Воскресение Христово.  Считалось, что в день пасхи необходимо было сделать 7 добрых дел или подарить 7 подарков. В старину на Пасху были и свои пасхальные игры. Самая распространенная " чоканье ", когда, ударяя острым или тупым концом крашеного вареного яйца старались разбить яйцо соперника. Победителем становился тот, чье яйцо оставалось целым.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6D41BE-8DF8-4367-82E4-337F9D71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43" y="-20812"/>
            <a:ext cx="6248400" cy="4175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007E426-DB27-4FA2-A52C-4B6B52F7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1138" y="-53743"/>
            <a:ext cx="5720862" cy="4246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347627F1-24F9-4828-BA21-98E84F57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8" y="52896"/>
            <a:ext cx="7945202" cy="5288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CEA49E-094B-48DD-BC7F-717E25DA1CA0}"/>
              </a:ext>
            </a:extLst>
          </p:cNvPr>
          <p:cNvSpPr txBox="1"/>
          <p:nvPr/>
        </p:nvSpPr>
        <p:spPr>
          <a:xfrm>
            <a:off x="70338" y="5288340"/>
            <a:ext cx="120513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Пасхальный стол отличался праздничным великолепием, был обильным и очень красивым. В субботу на воскресенье наступала пасхальная ночь.  Верующие люди шли в церковь, брали с собой для освещения куличи и яйца. Дома оставались только маленькие дети, да глубокие старики.</a:t>
            </a:r>
          </a:p>
        </p:txBody>
      </p:sp>
      <p:pic>
        <p:nvPicPr>
          <p:cNvPr id="6" name="Picture 6" descr="766045ed736f">
            <a:extLst>
              <a:ext uri="{FF2B5EF4-FFF2-40B4-BE49-F238E27FC236}">
                <a16:creationId xmlns:a16="http://schemas.microsoft.com/office/drawing/2014/main" id="{F8E69D96-E073-4C2B-9D2F-6A984E58A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7058" y="52896"/>
            <a:ext cx="4029695" cy="5288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16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454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Times New Roman</vt:lpstr>
      <vt:lpstr>Оформление по умолчанию</vt:lpstr>
      <vt:lpstr>Светлый праздник ПАСХА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Светлый праздник ПАСХА</dc:title>
  <dc:creator>Зинаида Белозерова</dc:creator>
  <cp:lastModifiedBy>User</cp:lastModifiedBy>
  <cp:revision>5</cp:revision>
  <dcterms:created xsi:type="dcterms:W3CDTF">2022-04-20T09:08:03Z</dcterms:created>
  <dcterms:modified xsi:type="dcterms:W3CDTF">2024-06-06T14:40:10Z</dcterms:modified>
</cp:coreProperties>
</file>