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98" r:id="rId4"/>
    <p:sldId id="289" r:id="rId5"/>
    <p:sldId id="302" r:id="rId6"/>
    <p:sldId id="303" r:id="rId7"/>
    <p:sldId id="258" r:id="rId8"/>
    <p:sldId id="259" r:id="rId9"/>
    <p:sldId id="264" r:id="rId10"/>
    <p:sldId id="305" r:id="rId11"/>
    <p:sldId id="265" r:id="rId12"/>
    <p:sldId id="266" r:id="rId13"/>
    <p:sldId id="268" r:id="rId14"/>
    <p:sldId id="269" r:id="rId15"/>
    <p:sldId id="267" r:id="rId16"/>
    <p:sldId id="270" r:id="rId17"/>
    <p:sldId id="271" r:id="rId18"/>
    <p:sldId id="307" r:id="rId19"/>
    <p:sldId id="306" r:id="rId20"/>
    <p:sldId id="300" r:id="rId21"/>
    <p:sldId id="308" r:id="rId22"/>
    <p:sldId id="260" r:id="rId23"/>
    <p:sldId id="309" r:id="rId24"/>
    <p:sldId id="273" r:id="rId25"/>
    <p:sldId id="274" r:id="rId26"/>
    <p:sldId id="263" r:id="rId27"/>
    <p:sldId id="276" r:id="rId28"/>
    <p:sldId id="275" r:id="rId29"/>
    <p:sldId id="294" r:id="rId30"/>
    <p:sldId id="278" r:id="rId31"/>
    <p:sldId id="292" r:id="rId32"/>
    <p:sldId id="279" r:id="rId33"/>
    <p:sldId id="288" r:id="rId34"/>
    <p:sldId id="295" r:id="rId35"/>
    <p:sldId id="290" r:id="rId36"/>
    <p:sldId id="281" r:id="rId37"/>
    <p:sldId id="262" r:id="rId38"/>
    <p:sldId id="282" r:id="rId39"/>
    <p:sldId id="286" r:id="rId40"/>
    <p:sldId id="284" r:id="rId41"/>
    <p:sldId id="299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FFFFCC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325875-4FE1-49DF-A32D-1DB5875758EF}" type="datetimeFigureOut">
              <a:rPr lang="ru-RU" smtClean="0"/>
              <a:pPr/>
              <a:t>06.06.2024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0F4020-2320-440E-BD29-2E9FCE3E7B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276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F4020-2320-440E-BD29-2E9FCE3E7B1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588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1.png"/><Relationship Id="rId2" Type="http://schemas.openxmlformats.org/officeDocument/2006/relationships/audio" Target="file:///F:\&#1053;&#1077;&#1080;&#1079;&#1074;&#1077;&#1089;&#1090;&#1077;&#1085;%20-%20&#1042;&#1077;&#1089;&#1077;&#1083;&#1099;&#1077;%20&#1085;&#1086;&#1090;&#1082;&#1080;%20(&#1084;&#1080;&#1085;&#1091;&#1089;)%20(www.mixmuz.ru).mp3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42;&#1083;&#1072;&#1076;&#1080;&#1084;&#1080;&#1088;%20&#1058;&#1088;&#1086;&#1096;&#1080;&#1085;%20-%20&#1071;%20&#1074;&#1077;&#1088;&#1102;,%20&#1076;&#1088;&#1091;&#1079;&#1100;&#1103;,%20&#1074;%20&#1082;&#1072;&#1088;&#1072;&#1074;&#1072;&#1085;&#1099;%20&#1088;&#1072;&#1082;&#1077;&#1090;..._(Inkompmusic.ru).mp3" TargetMode="External"/><Relationship Id="rId4" Type="http://schemas.openxmlformats.org/officeDocument/2006/relationships/image" Target="../media/image6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51;&#1077;&#1074;&#1080;&#1090;&#1072;&#1085;%20-%20&#1043;&#1072;&#1075;&#1072;&#1088;&#1080;&#1085;%20-%20&#1055;&#1086;&#1077;&#1093;&#1072;&#1083;&#1080;!%20(www.mixmuz.ru).mp3" TargetMode="Externa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ork\Desktop\1402267462-space-wallpaper-001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268760"/>
            <a:ext cx="8496944" cy="4032447"/>
          </a:xfrm>
        </p:spPr>
        <p:txBody>
          <a:bodyPr>
            <a:noAutofit/>
          </a:bodyPr>
          <a:lstStyle/>
          <a:p>
            <a:r>
              <a:rPr lang="ru-RU" sz="5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5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5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5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Космос – это</a:t>
            </a:r>
            <a:br>
              <a:rPr lang="ru-RU" sz="5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волшебная вселенная!</a:t>
            </a:r>
            <a:br>
              <a:rPr lang="ru-RU" sz="5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5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Подготовил воспитатель:</a:t>
            </a:r>
            <a:b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</a:t>
            </a:r>
            <a:r>
              <a:rPr lang="ru-RU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Коломыцева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И.В.</a:t>
            </a:r>
            <a:endParaRPr lang="ru-RU" sz="40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7504" y="188640"/>
            <a:ext cx="8784976" cy="72008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ОСП МБДОУ детского сада №7 «Жемчужинка» – детский сад «Росинка»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s://img.fonwall.ru/o/9i/kosmos-vselennaya-planety-zvyozdy-rwnc.jpg?route=mid&amp;h=75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Work\Desktop\featured-pia688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3794" name="Picture 2" descr="http://znakka4estva.ru/uploads/category_items/sources/bf295cf6d619d3526ecdf7151288f3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Work\Desktop\5(128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Work\Desktop\i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003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Work\Desktop\31752_s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338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Work\Desktop\7(10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759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Work\Desktop\10(70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Work\Desktop\featured-pia688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290" name="Picture 2" descr="C:\Users\Work\Desktop\1310978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12776"/>
            <a:ext cx="8202869" cy="4839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Сергей Павлович Королев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s://www.dialog.ua/images/news/2a228901f42ff76c95b4fe1b307ea86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9394" name="Picture 2" descr="https://ds03.infourok.ru/uploads/ex/0d2e/0001ce65-0a802575/img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ork\Desktop\featured-pia68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300" b="1" dirty="0" smtClean="0">
                <a:solidFill>
                  <a:srgbClr val="FFFF00"/>
                </a:solidFill>
                <a:latin typeface="Constantia" pitchFamily="18" charset="0"/>
              </a:rPr>
              <a:t>12</a:t>
            </a:r>
            <a:r>
              <a:rPr lang="ru-RU" b="1" dirty="0" smtClean="0">
                <a:solidFill>
                  <a:srgbClr val="FFFF00"/>
                </a:solidFill>
                <a:latin typeface="Constantia" pitchFamily="18" charset="0"/>
              </a:rPr>
              <a:t> апреля   Всемирный день авиации и космонавтики  </a:t>
            </a:r>
            <a:endParaRPr lang="ru-RU" b="1" dirty="0">
              <a:solidFill>
                <a:srgbClr val="FFFF00"/>
              </a:solidFill>
              <a:latin typeface="Constantia" pitchFamily="18" charset="0"/>
            </a:endParaRPr>
          </a:p>
        </p:txBody>
      </p:sp>
      <p:pic>
        <p:nvPicPr>
          <p:cNvPr id="1028" name="Picture 4" descr="C:\Users\Work\Desktop\i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700808"/>
            <a:ext cx="7026639" cy="46771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D:\Мои документы\Дулина Н\СЦЕНАРИИ\Солнышко\Гагарин\картинки\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://www.vostok1start.ru/images/training2/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038"/>
            <a:ext cx="9144000" cy="686503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ork\Desktop\featured-pia68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314" name="Picture 2" descr="C:\Users\Work\Desktop\im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36504" cy="6048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6" name="Picture 4" descr="C:\Users\Work\Desktop\SHL_929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2852936"/>
            <a:ext cx="4424698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2466" name="Picture 2" descr="https://www.zastavki.com/pictures/originals/2014/Space____Man_in_open_space_067437_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Work\Desktop\featured-pia688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9" descr="Ракета 4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>
          <a:xfrm rot="18815003">
            <a:off x="3915772" y="1596852"/>
            <a:ext cx="3743325" cy="3371850"/>
          </a:xfrm>
        </p:spPr>
      </p:pic>
      <p:pic>
        <p:nvPicPr>
          <p:cNvPr id="5" name="Picture 8" descr="Русский космонавт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7250" y="588963"/>
            <a:ext cx="3394075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Ведрова Л.П.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986E48-342D-4903-AD94-6D53A2608666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  <p:pic>
        <p:nvPicPr>
          <p:cNvPr id="7" name="Неизвестен - Веселые нотки (минус) (www.mixmuz.ru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7524328" y="980728"/>
            <a:ext cx="1080120" cy="108012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74838E-6 L 0.45694 -0.000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1228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Work\Desktop\featured-pia688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9" descr="Ракета 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 rot="15240038">
            <a:off x="5340894" y="2422749"/>
            <a:ext cx="3743325" cy="3371850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986E48-342D-4903-AD94-6D53A2608666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  <p:custDataLst>
      <p:tags r:id="rId1"/>
    </p:custData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7.77778E-6 C 0.00486 -0.07893 0.00972 -0.1574 -0.02917 -0.21851 C -0.06806 -0.27985 -0.13108 -0.35023 -0.23334 -0.36851 C -0.33559 -0.3868 -0.56042 -0.38333 -0.64306 -0.32777 C -0.7257 -0.27222 -0.76511 -0.14629 -0.72917 -0.03518 C -0.69323 0.0757 -0.52986 0.29723 -0.42778 0.3389 C -0.3257 0.3801 -0.18559 0.25278 -0.11667 0.21297 C -0.04775 0.17269 -0.02691 0.17153 -0.01389 0.09815 C -0.00087 0.02477 0.0092 -0.15023 -0.03889 -0.22777 C -0.08698 -0.30555 -0.18108 -0.37523 -0.30278 -0.36851 C -0.42448 -0.3618 -0.72934 -0.2831 -0.76945 -0.18703 C -0.80955 -0.0912 -0.62361 0.11667 -0.54306 0.20718 C -0.4625 0.29815 -0.35955 0.37964 -0.28611 0.35718 C -0.21268 0.33519 -0.14184 0.15394 -0.10278 0.07408 C -0.06372 -0.00578 -0.04775 -0.06018 -0.05139 -0.12245 C -0.05504 -0.18448 -0.0842 -0.25208 -0.125 -0.29814 C -0.1658 -0.34421 -0.23802 -0.37962 -0.29584 -0.39814 C -0.35365 -0.41666 -0.40625 -0.42847 -0.47223 -0.40925 C -0.5382 -0.39004 -0.64532 -0.33495 -0.69167 -0.28333 C -0.73802 -0.23171 -0.74514 -0.17152 -0.75 -0.10023 C -0.75486 -0.0287 -0.76164 0.07223 -0.72084 0.14445 C -0.68004 0.21644 -0.57309 0.2963 -0.50556 0.33311 C -0.43802 0.37015 -0.37309 0.37362 -0.31528 0.36667 C -0.25747 0.35927 -0.19497 0.33403 -0.15834 0.29052 C -0.1217 0.24746 -0.1125 0.17848 -0.09584 0.10718 C -0.07917 0.03635 -0.01545 -0.053 -0.05834 -0.13541 C -0.10122 -0.21735 -0.25973 -0.35902 -0.35278 -0.38518 C -0.44584 -0.41134 -0.5632 -0.34421 -0.61667 -0.29259 C -0.67014 -0.24097 -0.70157 -0.16411 -0.67361 -0.07592 C -0.64566 0.01204 -0.50608 0.21783 -0.44861 0.23496 C -0.39115 0.25232 -0.3408 0.08403 -0.32917 0.02778 C -0.31754 -0.0287 -0.34844 -0.0662 -0.37917 -0.1037 " pathEditMode="relative" ptsTypes="aaaaaaaaaaaaaaaaaaaaaaaaaaaaaaa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2" name="Picture 2" descr="https://img4.goodfon.ru/wallpaper/nbig/e/1e/light-sun-star-sci-fi-planet-eclips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Work\Desktop\featured-pia688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434" name="Picture 2" descr="https://media.istockphoto.com/photos/rocking-astronaut-3d-render-picture-id625499312?k=6&amp;m=625499312&amp;s=612x612&amp;w=0&amp;h=XGB5jqQsA2ohAlGDg7hOtVBFRcHsyPdwC5i9F5TwoFs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02634"/>
            <a:ext cx="7200800" cy="598349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8005" y="-36004"/>
            <a:ext cx="9192005" cy="6894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8" name="Picture 4" descr="https://pbs.twimg.com/media/Du26a9gW0AARLUd.jpg:larg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Work\Desktop\i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8265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Work\Desktop\2014440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52" y="-26822"/>
            <a:ext cx="9144652" cy="688482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Work\Desktop\1314474485_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2" name="Picture 4" descr="https://znachenie-snov.ru/uploads/fa8929242b/0779ce22a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Work\Desktop\i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http://itd0.mycdn.me/image?id=845794531584&amp;t=20&amp;plc=WEB&amp;tkn=*Kl919CxZB2Ng1wuNAWk7VUFctOw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20" name="Picture 4" descr="https://look.com.ua/pic/201209/1920x1080/look.com.ua-1235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144001" cy="6858000"/>
          </a:xfrm>
          <a:prstGeom prst="rect">
            <a:avLst/>
          </a:prstGeom>
          <a:noFill/>
        </p:spPr>
      </p:pic>
      <p:pic>
        <p:nvPicPr>
          <p:cNvPr id="7" name="Picture 2" descr="http://www.stampede-entertainment.com/monstermakers/wallpaper/wp-martian-6-m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4416491" cy="3312368"/>
          </a:xfrm>
          <a:prstGeom prst="rect">
            <a:avLst/>
          </a:prstGeom>
          <a:noFill/>
        </p:spPr>
      </p:pic>
      <p:pic>
        <p:nvPicPr>
          <p:cNvPr id="9222" name="Picture 6" descr="https://www.bagira.guru/images/joomgallery/originals/_6/_21/_____20180520_175222787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3212976"/>
            <a:ext cx="6016668" cy="33843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ork\Desktop\featured-pia68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C:\Users\Work\Desktop\p4620_satur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3312368" cy="2129378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</p:pic>
      <p:pic>
        <p:nvPicPr>
          <p:cNvPr id="1027" name="Picture 3" descr="C:\Users\Work\Desktop\rocket6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2780928"/>
            <a:ext cx="2641476" cy="2641476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</p:pic>
      <p:pic>
        <p:nvPicPr>
          <p:cNvPr id="1029" name="Picture 5" descr="C:\Users\Work\Desktop\spaceman-clipart-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404664"/>
            <a:ext cx="2330191" cy="2664296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</p:pic>
      <p:pic>
        <p:nvPicPr>
          <p:cNvPr id="1031" name="Picture 7" descr="C:\Users\Work\Desktop\Satellit01Colourbox_1364228127708979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4509120"/>
            <a:ext cx="2871900" cy="1914600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</p:pic>
      <p:pic>
        <p:nvPicPr>
          <p:cNvPr id="9" name="Picture 8" descr="C:\Users\Work\Desktop\278074_0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212976"/>
            <a:ext cx="2262203" cy="3024336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ork\Desktop\featured-pia68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8" descr="Русский космонавт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068960"/>
            <a:ext cx="2634630" cy="3632783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3076" name="Picture 4" descr="C:\Users\Work\Desktop\how-to-draw-a-comet_1_000000015440_5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3470271" cy="2177182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</p:pic>
      <p:pic>
        <p:nvPicPr>
          <p:cNvPr id="9" name="Picture 6" descr="C:\Users\Work\Desktop\i (5)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404664"/>
            <a:ext cx="2880320" cy="1972194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</p:pic>
      <p:pic>
        <p:nvPicPr>
          <p:cNvPr id="10" name="Picture 7" descr="C:\Users\Work\Desktop\649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3933056"/>
            <a:ext cx="2664296" cy="2640294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</p:pic>
      <p:pic>
        <p:nvPicPr>
          <p:cNvPr id="11" name="Picture 4" descr="C:\Users\Work\Desktop\88419518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2780928"/>
            <a:ext cx="2549792" cy="2592288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ork\Desktop\featured-pia68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C:\Users\Work\Desktop\kaIHqd9ceE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2623866" cy="2641476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</p:pic>
      <p:pic>
        <p:nvPicPr>
          <p:cNvPr id="2053" name="Picture 5" descr="C:\Users\Work\Desktop\b77b5e2c219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404664"/>
            <a:ext cx="2457450" cy="2695575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</p:pic>
      <p:pic>
        <p:nvPicPr>
          <p:cNvPr id="2054" name="Picture 6" descr="C:\Users\Work\Desktop\04a7af025c7b274d44b047dc9676b774_h-35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1700808"/>
            <a:ext cx="2789270" cy="2425452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</p:pic>
      <p:pic>
        <p:nvPicPr>
          <p:cNvPr id="9" name="Picture 2" descr="C:\Users\Work\Desktop\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4437112"/>
            <a:ext cx="3381375" cy="2047875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</p:pic>
      <p:pic>
        <p:nvPicPr>
          <p:cNvPr id="10" name="Picture 7" descr="C:\Users\Work\Desktop\i (4)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509120"/>
            <a:ext cx="3384376" cy="1971928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Work\Desktop\featured-pia68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00" name="Picture 4" descr="C:\Users\Work\Desktop\13(45)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Work\Desktop\featured-pia688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08720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Constantia" pitchFamily="18" charset="0"/>
              </a:rPr>
              <a:t>Белка и Стрелка</a:t>
            </a:r>
            <a:endParaRPr lang="ru-RU" dirty="0"/>
          </a:p>
        </p:txBody>
      </p:sp>
      <p:pic>
        <p:nvPicPr>
          <p:cNvPr id="7170" name="Picture 2" descr="C:\Users\Work\Desktop\cosmos_dog_07-e143996784498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842333"/>
            <a:ext cx="5400600" cy="6015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0" name="Picture 2" descr="https://ds03.infourok.ru/uploads/ex/00ce/00014cd5-5927e4ad/hello_html_3af7b9c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Work\Desktop\6069637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ork\Desktop\1402267462-space-wallpaper-001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24188" y="0"/>
            <a:ext cx="7654661" cy="10156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Спасибо за внимание!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Владимир Трошин - Я верю, друзья, в караваны ракет..._(Inkompmusic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380312" y="2564904"/>
            <a:ext cx="1296144" cy="1296144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3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s://pbs.twimg.com/media/COH0MQQWcAAJxh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s://media.kasperskycontenthub.com/wp-content/uploads/sites/32/2018/12/20171133/shutterstock_362447228-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ork\Desktop\featured-pia68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5" name="Picture 3" descr="C:\Users\Work\Desktop\n2h9wIVinZ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2819400"/>
            <a:ext cx="6019800" cy="403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3" descr="гагарин.jpe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116632"/>
            <a:ext cx="4149725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ork\Desktop\featured-pia688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143000"/>
          </a:xfrm>
          <a:noFill/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Юрий Гагарин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5" name="Левитан - Гагарин - Поехали! (www.mixmuz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740352" y="2924944"/>
            <a:ext cx="1152128" cy="1152128"/>
          </a:xfrm>
          <a:prstGeom prst="rect">
            <a:avLst/>
          </a:prstGeom>
        </p:spPr>
      </p:pic>
      <p:pic>
        <p:nvPicPr>
          <p:cNvPr id="35842" name="Picture 2" descr="https://topwar.ru/uploads/posts/2018-03/1522119207_4787766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549" y="1268760"/>
            <a:ext cx="6912767" cy="51845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5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https://vao.mos.ru/upload/medialibrary/f4f/zemlya-planet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163" y="0"/>
            <a:ext cx="9183163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4.8|4|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4.8|4|3.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1901</TotalTime>
  <Words>63</Words>
  <Application>Microsoft Office PowerPoint</Application>
  <PresentationFormat>Экран (4:3)</PresentationFormat>
  <Paragraphs>12</Paragraphs>
  <Slides>41</Slides>
  <Notes>1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6" baseType="lpstr">
      <vt:lpstr>Arial</vt:lpstr>
      <vt:lpstr>Calibri</vt:lpstr>
      <vt:lpstr>Constantia</vt:lpstr>
      <vt:lpstr>Times New Roman</vt:lpstr>
      <vt:lpstr>Тема Office</vt:lpstr>
      <vt:lpstr>   Космос – это  волшебная вселенная!                                                                         Подготовил воспитатель:                                     Коломыцева И.В.</vt:lpstr>
      <vt:lpstr>12 апреля   Всемирный день авиации и космонавтики  </vt:lpstr>
      <vt:lpstr>Презентация PowerPoint</vt:lpstr>
      <vt:lpstr>Белка и Стрелка</vt:lpstr>
      <vt:lpstr>Презентация PowerPoint</vt:lpstr>
      <vt:lpstr>Презентация PowerPoint</vt:lpstr>
      <vt:lpstr>Презентация PowerPoint</vt:lpstr>
      <vt:lpstr>Юрий Гагарин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Сергей Павлович Королев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Work</dc:creator>
  <cp:lastModifiedBy>User</cp:lastModifiedBy>
  <cp:revision>131</cp:revision>
  <dcterms:created xsi:type="dcterms:W3CDTF">2016-03-17T04:34:15Z</dcterms:created>
  <dcterms:modified xsi:type="dcterms:W3CDTF">2024-06-06T14:38:34Z</dcterms:modified>
</cp:coreProperties>
</file>