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3" r:id="rId5"/>
    <p:sldId id="282" r:id="rId6"/>
    <p:sldId id="281" r:id="rId7"/>
    <p:sldId id="280" r:id="rId8"/>
    <p:sldId id="258" r:id="rId9"/>
    <p:sldId id="267" r:id="rId10"/>
    <p:sldId id="259" r:id="rId11"/>
    <p:sldId id="266" r:id="rId12"/>
    <p:sldId id="265" r:id="rId13"/>
    <p:sldId id="264" r:id="rId14"/>
    <p:sldId id="263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5000636"/>
            <a:ext cx="35221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Monotype Corsiva" pitchFamily="66" charset="0"/>
              </a:rPr>
              <a:t>Крещение Господне</a:t>
            </a:r>
            <a:endParaRPr lang="ru-RU" sz="3600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8196" name="Picture 4" descr="G:\для Ельтищевой\Крещение картинки\1659024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928670"/>
            <a:ext cx="4857784" cy="387667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62376" y="5857892"/>
            <a:ext cx="27077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Monotype Corsiva" pitchFamily="66" charset="0"/>
              </a:rPr>
              <a:t>Подготовил воспитатель:</a:t>
            </a:r>
          </a:p>
          <a:p>
            <a:pPr algn="r"/>
            <a:r>
              <a:rPr lang="ru-RU" sz="2000" dirty="0" err="1" smtClean="0">
                <a:latin typeface="Monotype Corsiva" pitchFamily="66" charset="0"/>
              </a:rPr>
              <a:t>Коломыцева</a:t>
            </a:r>
            <a:r>
              <a:rPr lang="ru-RU" sz="2000" dirty="0" smtClean="0">
                <a:latin typeface="Monotype Corsiva" pitchFamily="66" charset="0"/>
              </a:rPr>
              <a:t> И.В.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G:\для Ельтищевой\Крещение картинки\07-kreschenie-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000108"/>
            <a:ext cx="278608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1785926"/>
            <a:ext cx="300039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Когда Иисусу исполнилось 30 лет, он пришел на реку Иордан к Иоанну Крестителю, чтобы принять от него крещение.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52863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Когда Иоанн крестил в воде Иисуса, открылось небо, и сошел на Иисуса Христа Святой Дух в виде голубя, и послышался голос с небес: «Это Сын Мой возлюбленный, на Котором все Мои милости»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8434" name="Picture 2" descr="G:\для Ельтищевой\Крещение картинки\FB2UebkB6o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2143116"/>
            <a:ext cx="4000528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2132" y="2285992"/>
            <a:ext cx="2857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 память крещения Спасителя в праздник совершается великое освящение воды.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9458" name="Picture 2" descr="G:\для Ельтищевой\Крещение картинки\7002-7b0bf685c93d56fe8de92ad83f23e14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214422"/>
            <a:ext cx="292895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785794"/>
            <a:ext cx="50720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 храмах служится особый </a:t>
            </a:r>
            <a:r>
              <a:rPr lang="ru-RU" sz="2000" b="1" dirty="0" err="1" smtClean="0">
                <a:latin typeface="Monotype Corsiva" pitchFamily="66" charset="0"/>
              </a:rPr>
              <a:t>водосвятный</a:t>
            </a:r>
            <a:r>
              <a:rPr lang="ru-RU" sz="2000" b="1" dirty="0" smtClean="0">
                <a:latin typeface="Monotype Corsiva" pitchFamily="66" charset="0"/>
              </a:rPr>
              <a:t> молебен.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2" name="Picture 2" descr="G:\для Ельтищевой\Крещение картинки\11-2img_66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714489"/>
            <a:ext cx="4500594" cy="3357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357166"/>
            <a:ext cx="52863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Водоосвящение совершается с торжественным крестным ходом к источникам воды, известным под названием "хода на Иордан».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1506" name="Picture 2" descr="G:\для Ельтищевой\Крещение картинки\DSC_9196+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928802"/>
            <a:ext cx="4786346" cy="3557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428604"/>
            <a:ext cx="628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Вырубленная крестообразная прорубь, называется Иордань.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2530" name="Picture 2" descr="G:\для Ельтищевой\Крещение картинки\20160119_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785926"/>
            <a:ext cx="500066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tsad\Desktop\картинки для РМО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1"/>
            <a:ext cx="4643470" cy="3714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786414" y="1928802"/>
            <a:ext cx="307186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Идущий по земле январь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Будил крещенские морозы.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Погасший на столбе фонарь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Держал стеклом сосульки-слезы.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Могучим эхом снежный хруст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Пугает голубей на крыше.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Устало сбросив снега груз,</a:t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Мороз на окнах что-то пишет.</a:t>
            </a:r>
            <a:endParaRPr kumimoji="0" lang="ru-RU" sz="1600" b="0" i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G:\для Ельтищевой\Крещение картинки\71672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857364"/>
            <a:ext cx="4746636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428860" y="5714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Праздник Крещение Господне отмечается 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19 января </a:t>
            </a:r>
            <a:r>
              <a:rPr lang="ru-RU" sz="2000" b="1" dirty="0" smtClean="0">
                <a:latin typeface="Monotype Corsiva" pitchFamily="66" charset="0"/>
              </a:rPr>
              <a:t>у всех православных верующих.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357166"/>
            <a:ext cx="56436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>
                  <a:solidFill>
                    <a:srgbClr val="002060"/>
                  </a:solidFill>
                </a:ln>
                <a:latin typeface="Monotype Corsiva" pitchFamily="66" charset="0"/>
              </a:rPr>
              <a:t>Приготовления к празднику начинались еще накануне: избы мыли и тщательно выметали сор, в котором, по поверьям, мог спрятаться чертенок.  Верили, что утром перед водосвятием все "чертенята" должны утонуть.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2285992"/>
            <a:ext cx="5092700" cy="3444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1428736"/>
            <a:ext cx="292895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71934" y="1643050"/>
            <a:ext cx="47863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Подготовкой к празднику Крещения являлся и строгий  пост накануне до первой «</a:t>
            </a:r>
            <a:r>
              <a:rPr lang="ru-RU" sz="2000" b="1" dirty="0" err="1" smtClean="0">
                <a:latin typeface="Monotype Corsiva" pitchFamily="66" charset="0"/>
              </a:rPr>
              <a:t>вечёрной</a:t>
            </a:r>
            <a:r>
              <a:rPr lang="ru-RU" sz="2000" b="1" dirty="0" smtClean="0">
                <a:latin typeface="Monotype Corsiva" pitchFamily="66" charset="0"/>
              </a:rPr>
              <a:t>» звезды; пожилые люди полностью воздерживались от еды и стояли весь день на молитве. Даже дети и подростки старались ничего не есть.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50004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Вечером все по возможности отправлялись в церковь на службу. </a:t>
            </a: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5122" name="Picture 2" descr="G:\для Ельтищевой\Крещение картинки\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1785926"/>
            <a:ext cx="427831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571480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Вся семья, как и перед Рождеством собирается за столом, к которому подаются лишь постные кушанья, из риса, меда и изюма готовится кутья(сочиво).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7170" name="Picture 2" descr="G:\для Ельтищевой\Крещение картинки\sochelnik-19-13-300x2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214554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G:\для Ельтищевой\Крещение картинки\sochiv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214554"/>
            <a:ext cx="300039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71604" y="428604"/>
            <a:ext cx="58579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Крещение - это один из самых древних праздников христианской Церкви, связан с крещением Иисуса Христа в реке Иордан.</a:t>
            </a:r>
            <a:r>
              <a:rPr lang="ru-RU" sz="28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073" name="Picture 1" descr="G:\для Ельтищевой\Крещение картинки\1659024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2071678"/>
            <a:ext cx="5429288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4286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Река Иордан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17410" name="Picture 2" descr="G:\для Ельтищевой\Крещение картинки\00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643050"/>
            <a:ext cx="5214974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31</cp:revision>
  <dcterms:modified xsi:type="dcterms:W3CDTF">2024-01-22T14:15:23Z</dcterms:modified>
</cp:coreProperties>
</file>