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 autoAdjust="0"/>
    <p:restoredTop sz="94660"/>
  </p:normalViewPr>
  <p:slideViewPr>
    <p:cSldViewPr>
      <p:cViewPr>
        <p:scale>
          <a:sx n="96" d="100"/>
          <a:sy n="96" d="100"/>
        </p:scale>
        <p:origin x="-90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1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День народного единства.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makel25.ru/upload/iblock/f30/2018_10_08_11_13_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8" y="1916832"/>
            <a:ext cx="6696744" cy="438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1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v-pravda.ru/wp-content/uploads/2019/11/E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37" y="260648"/>
            <a:ext cx="8223126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pload-1ea6d5d5724ca2cef6f86e49c4cece1e.hb.bizmrg.com/iblock/3e8/3e81178b7c256b9a10d8403fd36ac708/fe3dd23c023b25b97368cd56c64727b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260648"/>
            <a:ext cx="8568952" cy="606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ic.pics.livejournal.com/we001er/62263992/334348/334348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18" y="260648"/>
            <a:ext cx="8291364" cy="590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6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5775362_1-p-gerb-rossii-na-fone-flaga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98" y="260648"/>
            <a:ext cx="8249405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6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s://ds02.infourok.ru/uploads/ex/0e9f/0004f09e-b945b3fe/img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5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5.infourok.ru/uploads/ex/0ead/0005c784-99f477ed/hello_html_m577c5bb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8280920" cy="592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5.infourok.ru/uploads/ex/10c9/00126048-279d5518/hello_html_m473ddd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9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f2.ppt-online.org/files2/slide/7/7shRBFQd1pVEtMjOXPx4me093yuioZg6zS5AUKlnL/slide-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ds05.infourok.ru/uploads/ex/082c/0002a03b-b2dc661f/im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6" y="188641"/>
            <a:ext cx="8712968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https://100cards.ru/webp/noyabr/4/otkrytki-s-dnem-narodnogo-edinstva-16-th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100cards.ru/webp/noyabr/4/otkrytki-s-dnem-narodnogo-edinstva-16-th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nsau.edu.ru/images/news/gallery/68811/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1" y="260648"/>
            <a:ext cx="8405818" cy="597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6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DrJQg6pWwAE0YL8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1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f.ppt-online.org/files/slide/7/7ykmw4BfvM25xUFoNedstnrRIJ38Opu1CahSXZ/slide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95" y="260648"/>
            <a:ext cx="822241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uchebnik.mos.ru/system_2/game_apps/icons/000/223/415/original/1-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49" y="332656"/>
            <a:ext cx="8289503" cy="593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58" y="1584574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18e/0004e38d-73e9e28f/1/img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78" y="188640"/>
            <a:ext cx="8463445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5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c4c/000ace33-67abe9c5/1/im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2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9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umokrug.ru/images/2017/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40932"/>
            <a:ext cx="8280920" cy="589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2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g.playbuzz.com/image/upload/ar_1.5,c_pad,f_jpg,b_auto/cdn/13a2692d-b360-466a-8136-2948d8cab3e5/f4962abb-bcf1-4fdb-8d24-1688b8df8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828092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1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vatars.mds.yandex.net/get-pdb/1773789/6f695e11-5bd4-4e45-aa43-c3284610cc10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8280920" cy="598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16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День народного единства.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единства.</dc:title>
  <dc:creator>home</dc:creator>
  <cp:lastModifiedBy>home</cp:lastModifiedBy>
  <cp:revision>11</cp:revision>
  <dcterms:created xsi:type="dcterms:W3CDTF">2016-11-08T18:29:46Z</dcterms:created>
  <dcterms:modified xsi:type="dcterms:W3CDTF">2021-03-29T18:31:04Z</dcterms:modified>
</cp:coreProperties>
</file>