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7" r:id="rId5"/>
    <p:sldId id="261" r:id="rId6"/>
    <p:sldId id="260" r:id="rId7"/>
    <p:sldId id="258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jpeg"/><Relationship Id="rId13" Type="http://schemas.openxmlformats.org/officeDocument/2006/relationships/slide" Target="slide4.xml"/><Relationship Id="rId3" Type="http://schemas.openxmlformats.org/officeDocument/2006/relationships/image" Target="../media/image59.jpeg"/><Relationship Id="rId7" Type="http://schemas.openxmlformats.org/officeDocument/2006/relationships/image" Target="../media/image62.jpeg"/><Relationship Id="rId12" Type="http://schemas.openxmlformats.org/officeDocument/2006/relationships/image" Target="../media/image6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jpeg"/><Relationship Id="rId11" Type="http://schemas.openxmlformats.org/officeDocument/2006/relationships/image" Target="../media/image65.jpeg"/><Relationship Id="rId5" Type="http://schemas.openxmlformats.org/officeDocument/2006/relationships/image" Target="../media/image61.jpeg"/><Relationship Id="rId10" Type="http://schemas.openxmlformats.org/officeDocument/2006/relationships/image" Target="../media/image18.jpeg"/><Relationship Id="rId4" Type="http://schemas.openxmlformats.org/officeDocument/2006/relationships/image" Target="../media/image60.jpeg"/><Relationship Id="rId9" Type="http://schemas.openxmlformats.org/officeDocument/2006/relationships/image" Target="../media/image64.jpeg"/><Relationship Id="rId1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image" Target="../media/image5.png"/><Relationship Id="rId3" Type="http://schemas.openxmlformats.org/officeDocument/2006/relationships/slide" Target="slide4.xml"/><Relationship Id="rId7" Type="http://schemas.openxmlformats.org/officeDocument/2006/relationships/slide" Target="slide5.xml"/><Relationship Id="rId12" Type="http://schemas.openxmlformats.org/officeDocument/2006/relationships/slide" Target="slide1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slide" Target="slide10.xml"/><Relationship Id="rId5" Type="http://schemas.openxmlformats.org/officeDocument/2006/relationships/slide" Target="slide7.xml"/><Relationship Id="rId10" Type="http://schemas.openxmlformats.org/officeDocument/2006/relationships/slide" Target="slide9.xml"/><Relationship Id="rId4" Type="http://schemas.openxmlformats.org/officeDocument/2006/relationships/image" Target="../media/image3.jpeg"/><Relationship Id="rId9" Type="http://schemas.openxmlformats.org/officeDocument/2006/relationships/slide" Target="slide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18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12" Type="http://schemas.openxmlformats.org/officeDocument/2006/relationships/image" Target="../media/image17.jpeg"/><Relationship Id="rId2" Type="http://schemas.openxmlformats.org/officeDocument/2006/relationships/image" Target="../media/image1.jpeg"/><Relationship Id="rId16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11" Type="http://schemas.openxmlformats.org/officeDocument/2006/relationships/image" Target="../media/image16.jpeg"/><Relationship Id="rId5" Type="http://schemas.openxmlformats.org/officeDocument/2006/relationships/image" Target="../media/image10.jpeg"/><Relationship Id="rId15" Type="http://schemas.openxmlformats.org/officeDocument/2006/relationships/slide" Target="slide4.xml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Relationship Id="rId14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13" Type="http://schemas.openxmlformats.org/officeDocument/2006/relationships/image" Target="../media/image4.gif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12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11" Type="http://schemas.openxmlformats.org/officeDocument/2006/relationships/image" Target="../media/image28.jpeg"/><Relationship Id="rId5" Type="http://schemas.openxmlformats.org/officeDocument/2006/relationships/image" Target="../media/image22.jpeg"/><Relationship Id="rId15" Type="http://schemas.openxmlformats.org/officeDocument/2006/relationships/image" Target="../media/image30.jpeg"/><Relationship Id="rId10" Type="http://schemas.openxmlformats.org/officeDocument/2006/relationships/image" Target="../media/image27.jpeg"/><Relationship Id="rId4" Type="http://schemas.openxmlformats.org/officeDocument/2006/relationships/image" Target="../media/image21.jpeg"/><Relationship Id="rId9" Type="http://schemas.openxmlformats.org/officeDocument/2006/relationships/image" Target="../media/image26.jpeg"/><Relationship Id="rId14" Type="http://schemas.openxmlformats.org/officeDocument/2006/relationships/image" Target="../media/image29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jpeg"/><Relationship Id="rId13" Type="http://schemas.openxmlformats.org/officeDocument/2006/relationships/image" Target="../media/image41.jpeg"/><Relationship Id="rId3" Type="http://schemas.openxmlformats.org/officeDocument/2006/relationships/image" Target="../media/image31.jpeg"/><Relationship Id="rId7" Type="http://schemas.openxmlformats.org/officeDocument/2006/relationships/image" Target="../media/image35.jpeg"/><Relationship Id="rId12" Type="http://schemas.openxmlformats.org/officeDocument/2006/relationships/image" Target="../media/image4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jpeg"/><Relationship Id="rId11" Type="http://schemas.openxmlformats.org/officeDocument/2006/relationships/image" Target="../media/image39.jpeg"/><Relationship Id="rId5" Type="http://schemas.openxmlformats.org/officeDocument/2006/relationships/image" Target="../media/image33.jpeg"/><Relationship Id="rId15" Type="http://schemas.openxmlformats.org/officeDocument/2006/relationships/image" Target="../media/image4.gif"/><Relationship Id="rId10" Type="http://schemas.openxmlformats.org/officeDocument/2006/relationships/image" Target="../media/image38.jpeg"/><Relationship Id="rId4" Type="http://schemas.openxmlformats.org/officeDocument/2006/relationships/image" Target="../media/image32.jpeg"/><Relationship Id="rId9" Type="http://schemas.openxmlformats.org/officeDocument/2006/relationships/image" Target="../media/image37.jpeg"/><Relationship Id="rId1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jpeg"/><Relationship Id="rId13" Type="http://schemas.openxmlformats.org/officeDocument/2006/relationships/image" Target="../media/image50.jpeg"/><Relationship Id="rId3" Type="http://schemas.openxmlformats.org/officeDocument/2006/relationships/image" Target="../media/image42.jpeg"/><Relationship Id="rId7" Type="http://schemas.openxmlformats.org/officeDocument/2006/relationships/image" Target="../media/image46.jpeg"/><Relationship Id="rId12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jpeg"/><Relationship Id="rId11" Type="http://schemas.openxmlformats.org/officeDocument/2006/relationships/slide" Target="slide4.xml"/><Relationship Id="rId5" Type="http://schemas.openxmlformats.org/officeDocument/2006/relationships/image" Target="../media/image44.jpeg"/><Relationship Id="rId10" Type="http://schemas.openxmlformats.org/officeDocument/2006/relationships/image" Target="../media/image49.jpeg"/><Relationship Id="rId4" Type="http://schemas.openxmlformats.org/officeDocument/2006/relationships/image" Target="../media/image43.jpeg"/><Relationship Id="rId9" Type="http://schemas.openxmlformats.org/officeDocument/2006/relationships/image" Target="../media/image48.jpeg"/><Relationship Id="rId14" Type="http://schemas.openxmlformats.org/officeDocument/2006/relationships/image" Target="../media/image38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jpeg"/><Relationship Id="rId3" Type="http://schemas.openxmlformats.org/officeDocument/2006/relationships/image" Target="../media/image51.jpeg"/><Relationship Id="rId7" Type="http://schemas.openxmlformats.org/officeDocument/2006/relationships/image" Target="../media/image55.jpeg"/><Relationship Id="rId12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jpeg"/><Relationship Id="rId11" Type="http://schemas.openxmlformats.org/officeDocument/2006/relationships/slide" Target="slide4.xml"/><Relationship Id="rId5" Type="http://schemas.openxmlformats.org/officeDocument/2006/relationships/image" Target="../media/image53.jpeg"/><Relationship Id="rId10" Type="http://schemas.openxmlformats.org/officeDocument/2006/relationships/image" Target="../media/image58.jpeg"/><Relationship Id="rId4" Type="http://schemas.openxmlformats.org/officeDocument/2006/relationships/image" Target="../media/image52.jpeg"/><Relationship Id="rId9" Type="http://schemas.openxmlformats.org/officeDocument/2006/relationships/image" Target="../media/image5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0"/>
            <a:ext cx="9168340" cy="6858000"/>
            <a:chOff x="0" y="0"/>
            <a:chExt cx="9168340" cy="6858000"/>
          </a:xfrm>
        </p:grpSpPr>
        <p:pic>
          <p:nvPicPr>
            <p:cNvPr id="9" name="Picture 10" descr="https://img2.akspic.ru/image/28551-lepestok-cvet-zelenyj-list-krupnyj_plan-1920x1080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68340" cy="6858000"/>
            </a:xfrm>
            <a:prstGeom prst="rect">
              <a:avLst/>
            </a:prstGeom>
            <a:noFill/>
          </p:spPr>
        </p:pic>
        <p:sp>
          <p:nvSpPr>
            <p:cNvPr id="10" name="Прямоугольник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noFill/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19872" y="1844824"/>
            <a:ext cx="5182344" cy="2594719"/>
          </a:xfrm>
        </p:spPr>
        <p:txBody>
          <a:bodyPr>
            <a:normAutofit/>
          </a:bodyPr>
          <a:lstStyle/>
          <a:p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Сортируй мусор – помогай родной Земле!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1"/>
            <a:ext cx="9144000" cy="7143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</a:t>
            </a:r>
            <a:r>
              <a:rPr kumimoji="0" lang="ru-RU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МУНИЦИПАЛЬНОЕ БЮДЖЕТНОЕ ОБРАЗОВАТЕЛЬНОЕ УЧРЕЖДЕНИЕ </a:t>
            </a:r>
            <a:br>
              <a:rPr kumimoji="0" lang="ru-RU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ru-RU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ДЕТСКИЙ САД №7«ЖЕМЧУЖИНКА»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1196752"/>
            <a:ext cx="9082118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Учебно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– методическое пособие </a:t>
            </a:r>
          </a:p>
        </p:txBody>
      </p:sp>
      <p:pic>
        <p:nvPicPr>
          <p:cNvPr id="8194" name="Picture 2" descr="https://im0-tub-ru.yandex.net/i?id=ec6b037bac32c5bf0636dd57dacc2364&amp;n=1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2265933"/>
            <a:ext cx="4104456" cy="4053785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796136" y="45811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652120" y="5733256"/>
            <a:ext cx="3491880" cy="112474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 : Воспитатель старшей группы –Андреева Е.В.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0"/>
            <a:ext cx="9168340" cy="6858000"/>
            <a:chOff x="0" y="0"/>
            <a:chExt cx="9168340" cy="6858000"/>
          </a:xfrm>
        </p:grpSpPr>
        <p:pic>
          <p:nvPicPr>
            <p:cNvPr id="4" name="Picture 10" descr="https://img2.akspic.ru/image/28551-lepestok-cvet-zelenyj-list-krupnyj_plan-1920x1080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68340" cy="6858000"/>
            </a:xfrm>
            <a:prstGeom prst="rect">
              <a:avLst/>
            </a:prstGeom>
            <a:noFill/>
          </p:spPr>
        </p:pic>
        <p:sp>
          <p:nvSpPr>
            <p:cNvPr id="5" name="Прямоугольник 4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noFill/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3059832" y="2486559"/>
            <a:ext cx="2644552" cy="4371441"/>
            <a:chOff x="8892480" y="0"/>
            <a:chExt cx="2644552" cy="4371441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9612560" y="1772816"/>
              <a:ext cx="1440160" cy="18722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482" name="Picture 2" descr="C:\Users\admin\Desktop\эл. игра Сортируем мусор 1гр\Эмблема_проекта_Вторая_жизнь_мусора.jpg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92480" y="0"/>
              <a:ext cx="2644552" cy="4371441"/>
            </a:xfrm>
            <a:prstGeom prst="rect">
              <a:avLst/>
            </a:prstGeom>
            <a:noFill/>
          </p:spPr>
        </p:pic>
      </p:grpSp>
      <p:pic>
        <p:nvPicPr>
          <p:cNvPr id="20483" name="Picture 3" descr="C:\Users\admin\Desktop\эл. игра Сортируем мусор 1гр\e53dac7b103cc7544cd4cb07614acffa2f02731a.jp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68760"/>
            <a:ext cx="1584176" cy="1512168"/>
          </a:xfrm>
          <a:prstGeom prst="rect">
            <a:avLst/>
          </a:prstGeom>
          <a:noFill/>
        </p:spPr>
      </p:pic>
      <p:pic>
        <p:nvPicPr>
          <p:cNvPr id="20484" name="Picture 4" descr="C:\Users\admin\Desktop\эл. игра Сортируем мусор 1гр\e53dac7b103cc7544cd4cb07614acffa2f02731a.jpg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92280" y="188640"/>
            <a:ext cx="1584176" cy="1440160"/>
          </a:xfrm>
          <a:prstGeom prst="rect">
            <a:avLst/>
          </a:prstGeom>
          <a:noFill/>
        </p:spPr>
      </p:pic>
      <p:pic>
        <p:nvPicPr>
          <p:cNvPr id="11" name="Picture 3" descr="C:\Users\admin\Desktop\эл. игра Сортируем мусор 1гр\e53dac7b103cc7544cd4cb07614acffa2f02731a.jpg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0072" y="188640"/>
            <a:ext cx="1584176" cy="1512168"/>
          </a:xfrm>
          <a:prstGeom prst="rect">
            <a:avLst/>
          </a:prstGeom>
          <a:noFill/>
        </p:spPr>
      </p:pic>
      <p:pic>
        <p:nvPicPr>
          <p:cNvPr id="12" name="Picture 4" descr="C:\Users\admin\Desktop\эл. игра Сортируем мусор 1гр\e53dac7b103cc7544cd4cb07614acffa2f02731a.jpg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2120" y="2132856"/>
            <a:ext cx="1656184" cy="1512168"/>
          </a:xfrm>
          <a:prstGeom prst="rect">
            <a:avLst/>
          </a:prstGeom>
          <a:noFill/>
        </p:spPr>
      </p:pic>
      <p:pic>
        <p:nvPicPr>
          <p:cNvPr id="13" name="Picture 4" descr="C:\Users\admin\Desktop\эл. игра Сортируем мусор 1гр\e53dac7b103cc7544cd4cb07614acffa2f02731a.jpg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5696" y="4869160"/>
            <a:ext cx="1656184" cy="1512168"/>
          </a:xfrm>
          <a:prstGeom prst="rect">
            <a:avLst/>
          </a:prstGeom>
          <a:noFill/>
        </p:spPr>
      </p:pic>
      <p:pic>
        <p:nvPicPr>
          <p:cNvPr id="20485" name="Picture 5" descr="C:\Users\admin\Desktop\эл. игра Сортируем мусор 1гр\RZgqNWzTA5o.jpg"/>
          <p:cNvPicPr>
            <a:picLocks noChangeAspect="1" noChangeArrowheads="1"/>
          </p:cNvPicPr>
          <p:nvPr/>
        </p:nvPicPr>
        <p:blipFill>
          <a:blip r:embed="rId9" cstate="email">
            <a:clrChange>
              <a:clrFrom>
                <a:srgbClr val="FAFAF8"/>
              </a:clrFrom>
              <a:clrTo>
                <a:srgbClr val="FAFA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4221088"/>
            <a:ext cx="1620180" cy="1296144"/>
          </a:xfrm>
          <a:prstGeom prst="pentagon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20486" name="Picture 6" descr="C:\Users\admin\Desktop\эл. игра Сортируем мусор 1гр\498894742e98019593ef92015f0ffa861b8246f3.jpg"/>
          <p:cNvPicPr>
            <a:picLocks noChangeAspect="1" noChangeArrowheads="1"/>
          </p:cNvPicPr>
          <p:nvPr/>
        </p:nvPicPr>
        <p:blipFill>
          <a:blip r:embed="rId10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3888" y="1196752"/>
            <a:ext cx="1584176" cy="1440160"/>
          </a:xfrm>
          <a:prstGeom prst="rect">
            <a:avLst/>
          </a:prstGeom>
          <a:noFill/>
        </p:spPr>
      </p:pic>
      <p:pic>
        <p:nvPicPr>
          <p:cNvPr id="20487" name="Picture 7" descr="C:\Users\admin\Desktop\эл. игра Сортируем мусор 1гр\498894742e98019593ef92015f0ffa861b8246f3.jpg"/>
          <p:cNvPicPr>
            <a:picLocks noChangeAspect="1" noChangeArrowheads="1"/>
          </p:cNvPicPr>
          <p:nvPr/>
        </p:nvPicPr>
        <p:blipFill>
          <a:blip r:embed="rId11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2780928"/>
            <a:ext cx="1663385" cy="1584176"/>
          </a:xfrm>
          <a:prstGeom prst="rect">
            <a:avLst/>
          </a:prstGeom>
          <a:noFill/>
        </p:spPr>
      </p:pic>
      <p:pic>
        <p:nvPicPr>
          <p:cNvPr id="20488" name="Picture 8" descr="C:\Users\admin\Desktop\эл. игра Сортируем мусор 1гр\3f390f1d5ca1eb974b0e2850a53ec080f38e602c.jpg"/>
          <p:cNvPicPr>
            <a:picLocks noChangeAspect="1" noChangeArrowheads="1"/>
          </p:cNvPicPr>
          <p:nvPr/>
        </p:nvPicPr>
        <p:blipFill>
          <a:blip r:embed="rId1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312" y="2132856"/>
            <a:ext cx="1512168" cy="1512168"/>
          </a:xfrm>
          <a:prstGeom prst="rect">
            <a:avLst/>
          </a:prstGeom>
          <a:noFill/>
        </p:spPr>
      </p:pic>
      <p:pic>
        <p:nvPicPr>
          <p:cNvPr id="18" name="Picture 2" descr="https://www.excellentesl4u.com/images/garbage-man.gif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127" y="4653136"/>
            <a:ext cx="1430075" cy="1956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6.99422E-6 L -0.15747 0.54544 " pathEditMode="relative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4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8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4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9.07514E-6 L -0.33871 0.60833 " pathEditMode="relative" ptsTypes="AA">
                                      <p:cBhvr>
                                        <p:cTn id="16" dur="2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8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6185E-6 L -0.19687 0.40902 " pathEditMode="relative" ptsTypes="AA"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4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8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04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8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04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94798E-6 L 0.35452 0.12601 " pathEditMode="relative" ptsTypes="AA">
                                      <p:cBhvr>
                                        <p:cTn id="36" dur="2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8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46821E-6 L 0.18107 0.01041 " pathEditMode="relative" ptsTypes="AA"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04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5607E-6 L 0.33854 0.4719 " pathEditMode="relative" ptsTypes="AA">
                                      <p:cBhvr>
                                        <p:cTn id="46" dur="2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8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0"/>
            <a:ext cx="9168340" cy="6858000"/>
            <a:chOff x="0" y="0"/>
            <a:chExt cx="9168340" cy="6858000"/>
          </a:xfrm>
        </p:grpSpPr>
        <p:pic>
          <p:nvPicPr>
            <p:cNvPr id="5" name="Picture 10" descr="https://img2.akspic.ru/image/28551-lepestok-cvet-zelenyj-list-krupnyj_plan-1920x1080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68340" cy="6858000"/>
            </a:xfrm>
            <a:prstGeom prst="rect">
              <a:avLst/>
            </a:prstGeom>
            <a:noFill/>
          </p:spPr>
        </p:pic>
        <p:sp>
          <p:nvSpPr>
            <p:cNvPr id="6" name="Прямоугольник 5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noFill/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1506" name="Picture 2" descr="http://www.arh-sad187.ru/upload/medialibrary/0c5/Recycling-Earth-Download-Transparent-PNG-Imag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748464" cy="524907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95536" y="4272677"/>
            <a:ext cx="846043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Спасибо, ребята!</a:t>
            </a:r>
          </a:p>
          <a:p>
            <a:pPr algn="ctr"/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Вы помогли Земле стать чище!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0" y="0"/>
            <a:ext cx="9168340" cy="6858000"/>
            <a:chOff x="0" y="0"/>
            <a:chExt cx="9168340" cy="6858000"/>
          </a:xfrm>
        </p:grpSpPr>
        <p:pic>
          <p:nvPicPr>
            <p:cNvPr id="7" name="Picture 10" descr="https://img2.akspic.ru/image/28551-lepestok-cvet-zelenyj-list-krupnyj_plan-1920x1080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68340" cy="6858000"/>
            </a:xfrm>
            <a:prstGeom prst="rect">
              <a:avLst/>
            </a:prstGeom>
            <a:noFill/>
          </p:spPr>
        </p:pic>
        <p:sp>
          <p:nvSpPr>
            <p:cNvPr id="8" name="Прямоугольник 7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noFill/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" name="Скругленный прямоугольник 4"/>
          <p:cNvSpPr/>
          <p:nvPr/>
        </p:nvSpPr>
        <p:spPr>
          <a:xfrm>
            <a:off x="251520" y="2060848"/>
            <a:ext cx="8496944" cy="403244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548680"/>
            <a:ext cx="8280920" cy="115212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u="sng" dirty="0"/>
              <a:t>Цель</a:t>
            </a:r>
            <a:r>
              <a:rPr lang="ru-RU" dirty="0"/>
              <a:t>: Повышение уровня экологической культуры и информированности о проблеме обращения с отходами.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u="sng" dirty="0"/>
              <a:t>Задачи</a:t>
            </a:r>
            <a:r>
              <a:rPr lang="ru-RU" dirty="0"/>
              <a:t>:</a:t>
            </a:r>
          </a:p>
          <a:p>
            <a:pPr>
              <a:buNone/>
            </a:pPr>
            <a:r>
              <a:rPr lang="ru-RU" dirty="0"/>
              <a:t>1. Формировать представления у детей о том, что вторичная переработка </a:t>
            </a:r>
            <a:r>
              <a:rPr lang="ru-RU" b="1" dirty="0"/>
              <a:t>мусора</a:t>
            </a:r>
            <a:r>
              <a:rPr lang="ru-RU" dirty="0"/>
              <a:t> необходима для сохранения окружающей среды.</a:t>
            </a:r>
          </a:p>
          <a:p>
            <a:pPr>
              <a:buNone/>
            </a:pPr>
            <a:r>
              <a:rPr lang="ru-RU" dirty="0"/>
              <a:t>2. Развивать умения дифференцировать, </a:t>
            </a:r>
            <a:r>
              <a:rPr lang="ru-RU" b="1" dirty="0"/>
              <a:t>сортировать</a:t>
            </a:r>
            <a:r>
              <a:rPr lang="ru-RU" dirty="0"/>
              <a:t> предметы по материалам, из которых они были изготовлены.</a:t>
            </a:r>
          </a:p>
          <a:p>
            <a:pPr>
              <a:buNone/>
            </a:pPr>
            <a:r>
              <a:rPr lang="ru-RU" dirty="0"/>
              <a:t>3. Развивать логическое мышление, наблюдательность, внимание, память.</a:t>
            </a:r>
          </a:p>
          <a:p>
            <a:pPr>
              <a:buNone/>
            </a:pPr>
            <a:r>
              <a:rPr lang="ru-RU" dirty="0"/>
              <a:t>4. Воспитывать любовь и </a:t>
            </a:r>
            <a:r>
              <a:rPr lang="ru-RU" b="1" dirty="0"/>
              <a:t>бережное отношение к природе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0"/>
            <a:ext cx="9168340" cy="6858000"/>
            <a:chOff x="0" y="0"/>
            <a:chExt cx="9168340" cy="6858000"/>
          </a:xfrm>
        </p:grpSpPr>
        <p:pic>
          <p:nvPicPr>
            <p:cNvPr id="9" name="Picture 10" descr="https://img2.akspic.ru/image/28551-lepestok-cvet-zelenyj-list-krupnyj_plan-1920x1080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68340" cy="6858000"/>
            </a:xfrm>
            <a:prstGeom prst="rect">
              <a:avLst/>
            </a:prstGeom>
            <a:noFill/>
          </p:spPr>
        </p:pic>
        <p:sp>
          <p:nvSpPr>
            <p:cNvPr id="10" name="Прямоугольник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noFill/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1"/>
            <a:ext cx="7920880" cy="280831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/>
              <a:t>Задание: «Помоги сборщику мусора рассортировать мусор по контейнерам».</a:t>
            </a:r>
          </a:p>
          <a:p>
            <a:pPr>
              <a:buNone/>
            </a:pPr>
            <a:r>
              <a:rPr lang="ru-RU" dirty="0"/>
              <a:t>Передвигаясь на мусоровозе по городу собери отходы и рассортируй по контейнерам. На каждом контейнере надпись того материала, который нужно в него разложить: стекло, пластик, бумага, металл, органика (пищевые отходы).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9592" y="3284984"/>
            <a:ext cx="5925148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cs typeface="Aharoni" pitchFamily="2" charset="-79"/>
              </a:rPr>
              <a:t>Для передвижения машину нажми на неё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b="1" dirty="0">
                <a:cs typeface="Aharoni" pitchFamily="2" charset="-79"/>
              </a:rPr>
              <a:t>Для возвращения в город нажми на мусорщика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b="1" dirty="0">
                <a:cs typeface="Aharoni" pitchFamily="2" charset="-79"/>
              </a:rPr>
              <a:t>Прибыв на завод по переработке мусора нажми на знак </a:t>
            </a:r>
          </a:p>
        </p:txBody>
      </p:sp>
      <p:pic>
        <p:nvPicPr>
          <p:cNvPr id="5" name="Picture 3" descr="C:\Users\admin\Desktop\эл. игра Сортируем мусор 1гр\1015776766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2160" y="2924944"/>
            <a:ext cx="1588068" cy="910985"/>
          </a:xfrm>
          <a:prstGeom prst="rect">
            <a:avLst/>
          </a:prstGeom>
          <a:noFill/>
        </p:spPr>
      </p:pic>
      <p:pic>
        <p:nvPicPr>
          <p:cNvPr id="6" name="Picture 2" descr="https://www.excellentesl4u.com/images/garbage-man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8144" y="3933056"/>
            <a:ext cx="1008993" cy="1380358"/>
          </a:xfrm>
          <a:prstGeom prst="rect">
            <a:avLst/>
          </a:prstGeom>
          <a:noFill/>
        </p:spPr>
      </p:pic>
      <p:pic>
        <p:nvPicPr>
          <p:cNvPr id="7" name="Picture 2" descr="http://www.arh-sad187.ru/upload/medialibrary/0c5/Recycling-Earth-Download-Transparent-PNG-Image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4248" y="5661248"/>
            <a:ext cx="748083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эл. игра Сортируем мусор 1гр\139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7" name="Picture 3" descr="C:\Users\admin\Desktop\эл. игра Сортируем мусор 1гр\1015776766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92280" y="5661248"/>
            <a:ext cx="1588068" cy="910985"/>
          </a:xfrm>
          <a:prstGeom prst="rect">
            <a:avLst/>
          </a:prstGeom>
          <a:noFill/>
        </p:spPr>
      </p:pic>
      <p:pic>
        <p:nvPicPr>
          <p:cNvPr id="1032" name="Picture 8" descr="https://bestkanc.ru/uploads/product/47000/47045/757304_1.jp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0112" y="3284984"/>
            <a:ext cx="821904" cy="821904"/>
          </a:xfrm>
          <a:prstGeom prst="rect">
            <a:avLst/>
          </a:prstGeom>
          <a:noFill/>
        </p:spPr>
      </p:pic>
      <p:pic>
        <p:nvPicPr>
          <p:cNvPr id="13" name="Picture 8" descr="https://bestkanc.ru/uploads/product/47000/47045/757304_1.jp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51920" y="1340768"/>
            <a:ext cx="821904" cy="821904"/>
          </a:xfrm>
          <a:prstGeom prst="rect">
            <a:avLst/>
          </a:prstGeom>
          <a:noFill/>
        </p:spPr>
      </p:pic>
      <p:pic>
        <p:nvPicPr>
          <p:cNvPr id="6" name="Picture 8" descr="https://bestkanc.ru/uploads/product/47000/47045/757304_1.jpg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4368" y="1700808"/>
            <a:ext cx="821904" cy="821904"/>
          </a:xfrm>
          <a:prstGeom prst="rect">
            <a:avLst/>
          </a:prstGeom>
          <a:noFill/>
        </p:spPr>
      </p:pic>
      <p:pic>
        <p:nvPicPr>
          <p:cNvPr id="7" name="Picture 8" descr="https://bestkanc.ru/uploads/product/47000/47045/757304_1.jp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00392" y="3933056"/>
            <a:ext cx="821904" cy="821904"/>
          </a:xfrm>
          <a:prstGeom prst="rect">
            <a:avLst/>
          </a:prstGeom>
          <a:noFill/>
        </p:spPr>
      </p:pic>
      <p:pic>
        <p:nvPicPr>
          <p:cNvPr id="8" name="Picture 8" descr="https://bestkanc.ru/uploads/product/47000/47045/757304_1.jpg">
            <a:hlinkClick r:id="rId10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5301208"/>
            <a:ext cx="821904" cy="821904"/>
          </a:xfrm>
          <a:prstGeom prst="rect">
            <a:avLst/>
          </a:prstGeom>
          <a:noFill/>
        </p:spPr>
      </p:pic>
      <p:pic>
        <p:nvPicPr>
          <p:cNvPr id="9" name="Picture 8" descr="https://bestkanc.ru/uploads/product/47000/47045/757304_1.jpg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2780928"/>
            <a:ext cx="821904" cy="821904"/>
          </a:xfrm>
          <a:prstGeom prst="rect">
            <a:avLst/>
          </a:prstGeom>
          <a:noFill/>
        </p:spPr>
      </p:pic>
      <p:pic>
        <p:nvPicPr>
          <p:cNvPr id="7170" name="Picture 2" descr="http://www.arh-sad187.ru/upload/medialibrary/0c5/Recycling-Earth-Download-Transparent-PNG-Image.png">
            <a:hlinkClick r:id="rId12" action="ppaction://hlinksldjump"/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748083" cy="7920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177 -0.03515 C -0.07413 -0.10174 -0.06632 -0.1681 -0.09479 -0.21179 C -0.12326 -0.25549 -0.22517 -0.28208 -0.25226 -0.29711 " pathEditMode="fixed" rAng="0" ptsTypes="aaA">
                                      <p:cBhvr>
                                        <p:cTn id="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00" y="-1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226 -0.29711 C -0.35226 -0.3022 -0.45209 -0.30729 -0.48021 -0.35168 C -0.50834 -0.39607 -0.43073 -0.52671 -0.42118 -0.56347 " pathEditMode="relative" ptsTypes="aaA">
                                      <p:cBhvr>
                                        <p:cTn id="10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2118 -0.56347 C -0.25086 -0.55445 -0.08055 -0.54521 -0.01145 -0.54151 " pathEditMode="relative" ptsTypes="aA">
                                      <p:cBhvr>
                                        <p:cTn id="14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46 -0.5415 C -0.05972 -0.55561 -0.10781 -0.56948 -0.14097 -0.52624 C -0.17413 -0.483 -0.21719 -0.32994 -0.2099 -0.28162 C -0.2026 -0.23329 -0.11753 -0.24231 -0.0967 -0.23584 C -0.07587 -0.22936 -0.08802 -0.24277 -0.08524 -0.24231 " pathEditMode="relative" ptsTypes="aaaaA">
                                      <p:cBhvr>
                                        <p:cTn id="1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382 -0.2074 C 0.00729 -0.20509 -0.03924 -0.20278 -0.06736 -0.16162 C -0.09549 -0.12047 -0.07344 0.00809 -0.11493 0.0393 C -0.15642 0.07052 -0.28333 0.03005 -0.31667 0.02612 " pathEditMode="relative" ptsTypes="aaaA">
                                      <p:cBhvr>
                                        <p:cTn id="22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1667 0.02612 C -0.31476 -0.03515 -0.31285 -0.09619 -0.33959 -0.15076 C -0.36632 -0.20532 -0.42813 -0.27469 -0.47726 -0.30128 C -0.52639 -0.32787 -0.59914 -0.30174 -0.63473 -0.31006 C -0.67032 -0.31839 -0.68125 -0.34405 -0.69045 -0.35168 " pathEditMode="relative" ptsTypes="aaaaA">
                                      <p:cBhvr>
                                        <p:cTn id="2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9046 -0.35168 C -0.72118 -0.34289 -0.75191 -0.33387 -0.76268 -0.36925 C -0.77344 -0.40463 -0.7691 -0.52532 -0.75452 -0.56347 C -0.73993 -0.60162 -0.68941 -0.59283 -0.6757 -0.59838 " pathEditMode="relative" ptsTypes="aaaA">
                                      <p:cBhvr>
                                        <p:cTn id="30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/>
          <p:cNvGrpSpPr/>
          <p:nvPr/>
        </p:nvGrpSpPr>
        <p:grpSpPr>
          <a:xfrm>
            <a:off x="0" y="0"/>
            <a:ext cx="9168340" cy="6858000"/>
            <a:chOff x="0" y="0"/>
            <a:chExt cx="9168340" cy="6858000"/>
          </a:xfrm>
        </p:grpSpPr>
        <p:pic>
          <p:nvPicPr>
            <p:cNvPr id="21" name="Picture 10" descr="https://img2.akspic.ru/image/28551-lepestok-cvet-zelenyj-list-krupnyj_plan-1920x1080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68340" cy="6858000"/>
            </a:xfrm>
            <a:prstGeom prst="rect">
              <a:avLst/>
            </a:prstGeom>
            <a:noFill/>
          </p:spPr>
        </p:pic>
        <p:sp>
          <p:nvSpPr>
            <p:cNvPr id="22" name="Прямоугольник 2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noFill/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386" name="AutoShape 2" descr="https://slide-share.ru/image/6141955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" name="Группа 7"/>
          <p:cNvGrpSpPr/>
          <p:nvPr/>
        </p:nvGrpSpPr>
        <p:grpSpPr>
          <a:xfrm>
            <a:off x="1043608" y="3356992"/>
            <a:ext cx="2520280" cy="3501008"/>
            <a:chOff x="9324528" y="836713"/>
            <a:chExt cx="1584176" cy="2466974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9756576" y="1916832"/>
              <a:ext cx="792088" cy="9361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6389" name="Picture 5" descr="C:\Users\admin\Desktop\эл. игра Сортируем мусор 1гр\Эмблема_проекта_Вторая_жизнь_мусора.jpg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B"/>
                </a:clrFrom>
                <a:clrTo>
                  <a:srgbClr val="FFFF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24528" y="836713"/>
              <a:ext cx="1584176" cy="2466974"/>
            </a:xfrm>
            <a:prstGeom prst="rect">
              <a:avLst/>
            </a:prstGeom>
            <a:noFill/>
          </p:spPr>
        </p:pic>
      </p:grpSp>
      <p:pic>
        <p:nvPicPr>
          <p:cNvPr id="16392" name="Picture 8" descr="C:\Users\admin\Desktop\эл. игра Сортируем мусор 1гр\3f390f1d5ca1eb974b0e2850a53ec080f38e602c.jp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9712" y="1700808"/>
            <a:ext cx="1584176" cy="1512168"/>
          </a:xfrm>
          <a:prstGeom prst="rect">
            <a:avLst/>
          </a:prstGeom>
          <a:noFill/>
        </p:spPr>
      </p:pic>
      <p:pic>
        <p:nvPicPr>
          <p:cNvPr id="16393" name="Picture 9" descr="C:\Users\admin\Desktop\эл. игра Сортируем мусор 1гр\3f390f1d5ca1eb974b0e2850a53ec080f38e602c.jpg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7904" y="3933056"/>
            <a:ext cx="1584176" cy="1584176"/>
          </a:xfrm>
          <a:prstGeom prst="rect">
            <a:avLst/>
          </a:prstGeom>
          <a:noFill/>
        </p:spPr>
      </p:pic>
      <p:pic>
        <p:nvPicPr>
          <p:cNvPr id="16394" name="Picture 10" descr="C:\Users\admin\Desktop\эл. игра Сортируем мусор 1гр\3f390f1d5ca1eb974b0e2850a53ec080f38e602c.jpg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8144" y="0"/>
            <a:ext cx="1512168" cy="1512168"/>
          </a:xfrm>
          <a:prstGeom prst="rect">
            <a:avLst/>
          </a:prstGeom>
          <a:noFill/>
        </p:spPr>
      </p:pic>
      <p:pic>
        <p:nvPicPr>
          <p:cNvPr id="16395" name="Picture 11" descr="C:\Users\admin\Desktop\эл. игра Сортируем мусор 1гр\3f390f1d5ca1eb974b0e2850a53ec080f38e602c.jpg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2924944"/>
            <a:ext cx="1584176" cy="1512168"/>
          </a:xfrm>
          <a:prstGeom prst="rect">
            <a:avLst/>
          </a:prstGeom>
          <a:noFill/>
        </p:spPr>
      </p:pic>
      <p:pic>
        <p:nvPicPr>
          <p:cNvPr id="18435" name="Picture 3" descr="C:\Users\admin\Desktop\эл. игра Сортируем мусор 1гр\3f390f1d5ca1eb974b0e2850a53ec080f38e602c.jpg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5856" y="188640"/>
            <a:ext cx="1656184" cy="1512168"/>
          </a:xfrm>
          <a:prstGeom prst="rect">
            <a:avLst/>
          </a:prstGeom>
          <a:noFill/>
        </p:spPr>
      </p:pic>
      <p:pic>
        <p:nvPicPr>
          <p:cNvPr id="1026" name="Picture 2" descr="C:\Users\admin\Desktop\эл. игра Сортируем мусор 1гр\8fOoTTLlm2A.jpg"/>
          <p:cNvPicPr>
            <a:picLocks noChangeAspect="1" noChangeArrowheads="1"/>
          </p:cNvPicPr>
          <p:nvPr/>
        </p:nvPicPr>
        <p:blipFill>
          <a:blip r:embed="rId9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557114" cy="1268760"/>
          </a:xfrm>
          <a:prstGeom prst="pentagon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029" name="Picture 5" descr="C:\Users\admin\Desktop\эл. игра Сортируем мусор 1гр\3f390f1d5ca1eb974b0e2850a53ec080f38e602c.jpg"/>
          <p:cNvPicPr>
            <a:picLocks noChangeAspect="1" noChangeArrowheads="1"/>
          </p:cNvPicPr>
          <p:nvPr/>
        </p:nvPicPr>
        <p:blipFill>
          <a:blip r:embed="rId10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1916832"/>
            <a:ext cx="1584176" cy="1512168"/>
          </a:xfrm>
          <a:prstGeom prst="rect">
            <a:avLst/>
          </a:prstGeom>
          <a:noFill/>
        </p:spPr>
      </p:pic>
      <p:pic>
        <p:nvPicPr>
          <p:cNvPr id="1030" name="Picture 6" descr="C:\Users\admin\Desktop\эл. игра Сортируем мусор 1гр\3f390f1d5ca1eb974b0e2850a53ec080f38e602c.jpg"/>
          <p:cNvPicPr>
            <a:picLocks noChangeAspect="1" noChangeArrowheads="1"/>
          </p:cNvPicPr>
          <p:nvPr/>
        </p:nvPicPr>
        <p:blipFill>
          <a:blip r:embed="rId11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16832"/>
            <a:ext cx="1584176" cy="1584176"/>
          </a:xfrm>
          <a:prstGeom prst="rect">
            <a:avLst/>
          </a:prstGeom>
          <a:noFill/>
        </p:spPr>
      </p:pic>
      <p:pic>
        <p:nvPicPr>
          <p:cNvPr id="1031" name="Picture 7" descr="C:\Users\admin\Desktop\эл. игра Сортируем мусор 1гр\498894742e98019593ef92015f0ffa861b8246f3.jpg"/>
          <p:cNvPicPr>
            <a:picLocks noChangeAspect="1" noChangeArrowheads="1"/>
          </p:cNvPicPr>
          <p:nvPr/>
        </p:nvPicPr>
        <p:blipFill>
          <a:blip r:embed="rId12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36096" y="3501008"/>
            <a:ext cx="1584176" cy="1440160"/>
          </a:xfrm>
          <a:prstGeom prst="rect">
            <a:avLst/>
          </a:prstGeom>
          <a:noFill/>
        </p:spPr>
      </p:pic>
      <p:pic>
        <p:nvPicPr>
          <p:cNvPr id="1032" name="Picture 8" descr="C:\Users\admin\Desktop\эл. игра Сортируем мусор 1гр\498894742e98019593ef92015f0ffa861b8246f3.jpg"/>
          <p:cNvPicPr>
            <a:picLocks noChangeAspect="1" noChangeArrowheads="1"/>
          </p:cNvPicPr>
          <p:nvPr/>
        </p:nvPicPr>
        <p:blipFill>
          <a:blip r:embed="rId13" cstate="email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4208" y="1556792"/>
            <a:ext cx="1584176" cy="1440160"/>
          </a:xfrm>
          <a:prstGeom prst="rect">
            <a:avLst/>
          </a:prstGeom>
          <a:noFill/>
        </p:spPr>
      </p:pic>
      <p:pic>
        <p:nvPicPr>
          <p:cNvPr id="1033" name="Picture 9" descr="C:\Users\admin\Desktop\эл. игра Сортируем мусор 1гр\e53dac7b103cc7544cd4cb07614acffa2f02731a.jpg"/>
          <p:cNvPicPr>
            <a:picLocks noChangeAspect="1" noChangeArrowheads="1"/>
          </p:cNvPicPr>
          <p:nvPr/>
        </p:nvPicPr>
        <p:blipFill>
          <a:blip r:embed="rId1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60232" y="4725144"/>
            <a:ext cx="1656184" cy="1512168"/>
          </a:xfrm>
          <a:prstGeom prst="rect">
            <a:avLst/>
          </a:prstGeom>
          <a:noFill/>
        </p:spPr>
      </p:pic>
      <p:pic>
        <p:nvPicPr>
          <p:cNvPr id="19" name="Picture 2" descr="https://www.excellentesl4u.com/images/garbage-man.gif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5189610"/>
            <a:ext cx="1219534" cy="16683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79769E-6 L 0.03924 0.7026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" y="3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8.67052E-7 L 0.12986 0.5558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63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16" dur="2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4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25434E-6 L -0.22447 0.64509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" y="3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3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94798E-6 L -0.33073 0.4668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" y="2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63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788 0.09456 L -0.01788 0.09456 " pathEditMode="relative" rAng="0" ptsTypes="AA">
                                      <p:cBhvr>
                                        <p:cTn id="35" dur="2000" spd="-100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3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63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19653E-6 L -0.4448 0.80878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" y="4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4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63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75723E-6 L -0.59844 0.2885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9" y="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0" y="0"/>
            <a:ext cx="9168340" cy="6858000"/>
            <a:chOff x="0" y="0"/>
            <a:chExt cx="9168340" cy="6858000"/>
          </a:xfrm>
        </p:grpSpPr>
        <p:pic>
          <p:nvPicPr>
            <p:cNvPr id="22" name="Picture 10" descr="https://img2.akspic.ru/image/28551-lepestok-cvet-zelenyj-list-krupnyj_plan-1920x1080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68340" cy="6858000"/>
            </a:xfrm>
            <a:prstGeom prst="rect">
              <a:avLst/>
            </a:prstGeom>
            <a:noFill/>
          </p:spPr>
        </p:pic>
        <p:sp>
          <p:nvSpPr>
            <p:cNvPr id="23" name="Прямоугольник 2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noFill/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050" name="AutoShape 2" descr="https://c.wallhere.com/photos/4a/00/abstraction_green_vector-706445.jpg!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3779912" y="3789041"/>
            <a:ext cx="2088232" cy="3068960"/>
            <a:chOff x="9396536" y="2924944"/>
            <a:chExt cx="1512168" cy="2466975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9756576" y="3789040"/>
              <a:ext cx="864096" cy="14401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51" name="Picture 3" descr="C:\Users\admin\Desktop\эл. игра Сортируем мусор 1гр\Эмблема_проекта_Вторая_жизнь_мусора.jpg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96536" y="2924944"/>
              <a:ext cx="1512168" cy="2466975"/>
            </a:xfrm>
            <a:prstGeom prst="rect">
              <a:avLst/>
            </a:prstGeom>
            <a:noFill/>
          </p:spPr>
        </p:pic>
      </p:grpSp>
      <p:pic>
        <p:nvPicPr>
          <p:cNvPr id="2052" name="Picture 4" descr="C:\Users\admin\Desktop\эл. игра Сортируем мусор 1гр\498894742e98019593ef92015f0ffa861b8246f3.jp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3861048"/>
            <a:ext cx="1512168" cy="1440160"/>
          </a:xfrm>
          <a:prstGeom prst="rect">
            <a:avLst/>
          </a:prstGeom>
          <a:noFill/>
        </p:spPr>
      </p:pic>
      <p:pic>
        <p:nvPicPr>
          <p:cNvPr id="6" name="Picture 4" descr="C:\Users\admin\Desktop\эл. игра Сортируем мусор 1гр\498894742e98019593ef92015f0ffa861b8246f3.jpg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944" y="404664"/>
            <a:ext cx="1584176" cy="1440160"/>
          </a:xfrm>
          <a:prstGeom prst="rect">
            <a:avLst/>
          </a:prstGeom>
          <a:noFill/>
        </p:spPr>
      </p:pic>
      <p:pic>
        <p:nvPicPr>
          <p:cNvPr id="2053" name="Picture 5" descr="C:\Users\admin\Desktop\эл. игра Сортируем мусор 1гр\498894742e98019593ef92015f0ffa861b8246f3.jpg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2" y="980728"/>
            <a:ext cx="1512168" cy="1368152"/>
          </a:xfrm>
          <a:prstGeom prst="rect">
            <a:avLst/>
          </a:prstGeom>
          <a:noFill/>
        </p:spPr>
      </p:pic>
      <p:pic>
        <p:nvPicPr>
          <p:cNvPr id="11" name="Picture 5" descr="C:\Users\admin\Desktop\эл. игра Сортируем мусор 1гр\498894742e98019593ef92015f0ffa861b8246f3.jpg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3573016"/>
            <a:ext cx="1512168" cy="1440160"/>
          </a:xfrm>
          <a:prstGeom prst="rect">
            <a:avLst/>
          </a:prstGeom>
          <a:noFill/>
        </p:spPr>
      </p:pic>
      <p:pic>
        <p:nvPicPr>
          <p:cNvPr id="12" name="Picture 5" descr="C:\Users\admin\Desktop\эл. игра Сортируем мусор 1гр\498894742e98019593ef92015f0ffa861b8246f3.jpg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F9FEF9"/>
              </a:clrFrom>
              <a:clrTo>
                <a:srgbClr val="F9FE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0"/>
            <a:ext cx="1512168" cy="1440160"/>
          </a:xfrm>
          <a:prstGeom prst="rect">
            <a:avLst/>
          </a:prstGeom>
          <a:noFill/>
        </p:spPr>
      </p:pic>
      <p:grpSp>
        <p:nvGrpSpPr>
          <p:cNvPr id="16" name="Группа 15"/>
          <p:cNvGrpSpPr/>
          <p:nvPr/>
        </p:nvGrpSpPr>
        <p:grpSpPr>
          <a:xfrm>
            <a:off x="5868144" y="2132856"/>
            <a:ext cx="1512168" cy="1296144"/>
            <a:chOff x="5580112" y="1916832"/>
            <a:chExt cx="1512168" cy="1296144"/>
          </a:xfrm>
        </p:grpSpPr>
        <p:pic>
          <p:nvPicPr>
            <p:cNvPr id="2054" name="Picture 6" descr="C:\Users\admin\Desktop\эл. игра Сортируем мусор 1гр\RZgqNWzTA5o.jpg"/>
            <p:cNvPicPr>
              <a:picLocks noChangeAspect="1" noChangeArrowheads="1"/>
            </p:cNvPicPr>
            <p:nvPr/>
          </p:nvPicPr>
          <p:blipFill>
            <a:blip r:embed="rId9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0152" y="2204864"/>
              <a:ext cx="864096" cy="1008112"/>
            </a:xfrm>
            <a:prstGeom prst="rect">
              <a:avLst/>
            </a:prstGeom>
            <a:noFill/>
          </p:spPr>
        </p:pic>
        <p:sp>
          <p:nvSpPr>
            <p:cNvPr id="14" name="Правильный пятиугольник 13"/>
            <p:cNvSpPr/>
            <p:nvPr/>
          </p:nvSpPr>
          <p:spPr>
            <a:xfrm>
              <a:off x="5580112" y="1916832"/>
              <a:ext cx="1512168" cy="1296144"/>
            </a:xfrm>
            <a:prstGeom prst="pentagon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055" name="Picture 7" descr="C:\Users\admin\Desktop\эл. игра Сортируем мусор 1гр\1df51540a41469307f1db130bec958950e9eab9e.jpg"/>
          <p:cNvPicPr>
            <a:picLocks noChangeAspect="1" noChangeArrowheads="1"/>
          </p:cNvPicPr>
          <p:nvPr/>
        </p:nvPicPr>
        <p:blipFill>
          <a:blip r:embed="rId10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2060848"/>
            <a:ext cx="1584176" cy="1512168"/>
          </a:xfrm>
          <a:prstGeom prst="rect">
            <a:avLst/>
          </a:prstGeom>
          <a:noFill/>
        </p:spPr>
      </p:pic>
      <p:pic>
        <p:nvPicPr>
          <p:cNvPr id="19" name="Picture 8" descr="C:\Users\admin\Desktop\эл. игра Сортируем мусор 1гр\e53dac7b103cc7544cd4cb07614acffa2f02731a.jpg"/>
          <p:cNvPicPr>
            <a:picLocks noChangeAspect="1" noChangeArrowheads="1"/>
          </p:cNvPicPr>
          <p:nvPr/>
        </p:nvPicPr>
        <p:blipFill>
          <a:blip r:embed="rId11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47864" y="2348880"/>
            <a:ext cx="1656184" cy="1512168"/>
          </a:xfrm>
          <a:prstGeom prst="rect">
            <a:avLst/>
          </a:prstGeom>
          <a:noFill/>
        </p:spPr>
      </p:pic>
      <p:pic>
        <p:nvPicPr>
          <p:cNvPr id="20" name="Picture 2" descr="https://www.excellentesl4u.com/images/garbage-man.gif">
            <a:hlinkClick r:id="rId12" action="ppaction://hlinksldjump"/>
          </p:cNvPr>
          <p:cNvPicPr>
            <a:picLocks noChangeAspect="1" noChangeArrowheads="1"/>
          </p:cNvPicPr>
          <p:nvPr/>
        </p:nvPicPr>
        <p:blipFill>
          <a:blip r:embed="rId1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2160" y="4797152"/>
            <a:ext cx="1219534" cy="1668390"/>
          </a:xfrm>
          <a:prstGeom prst="rect">
            <a:avLst/>
          </a:prstGeom>
          <a:noFill/>
        </p:spPr>
      </p:pic>
      <p:pic>
        <p:nvPicPr>
          <p:cNvPr id="24" name="Picture 8" descr="C:\Users\admin\Desktop\эл. игра Сортируем мусор 1гр\e53dac7b103cc7544cd4cb07614acffa2f02731a.jpg"/>
          <p:cNvPicPr>
            <a:picLocks noChangeAspect="1" noChangeArrowheads="1"/>
          </p:cNvPicPr>
          <p:nvPr/>
        </p:nvPicPr>
        <p:blipFill>
          <a:blip r:embed="rId1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7704" y="5013176"/>
            <a:ext cx="1656184" cy="1512168"/>
          </a:xfrm>
          <a:prstGeom prst="rect">
            <a:avLst/>
          </a:prstGeom>
          <a:noFill/>
        </p:spPr>
      </p:pic>
      <p:pic>
        <p:nvPicPr>
          <p:cNvPr id="25" name="Picture 4" descr="C:\Users\admin\Desktop\эл. игра Сортируем мусор 1гр\498894742e98019593ef92015f0ffa861b8246f3.jpg"/>
          <p:cNvPicPr>
            <a:picLocks noChangeAspect="1" noChangeArrowheads="1"/>
          </p:cNvPicPr>
          <p:nvPr/>
        </p:nvPicPr>
        <p:blipFill>
          <a:blip r:embed="rId15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1584176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5.78035E-7 L -0.05503 0.7028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00" y="35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2948E-6 L -0.1691 0.4823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00" y="24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31214E-6 L -0.35035 0.1153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00" y="5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0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3526E-6 L 0.12205 0.5715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00" y="28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02312E-6 L 0.35052 0.13642 " pathEditMode="fixed" rAng="0" ptsTypes="AA">
                                      <p:cBhvr>
                                        <p:cTn id="45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00" y="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5607E-7 L 0.38975 0.8141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00" y="40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44444E-6 L -0.22049 0.59838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00" y="29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0" y="0"/>
            <a:ext cx="9168340" cy="6858000"/>
            <a:chOff x="0" y="0"/>
            <a:chExt cx="9168340" cy="6858000"/>
          </a:xfrm>
        </p:grpSpPr>
        <p:pic>
          <p:nvPicPr>
            <p:cNvPr id="16" name="Picture 10" descr="https://img2.akspic.ru/image/28551-lepestok-cvet-zelenyj-list-krupnyj_plan-1920x1080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68340" cy="6858000"/>
            </a:xfrm>
            <a:prstGeom prst="rect">
              <a:avLst/>
            </a:prstGeom>
            <a:noFill/>
          </p:spPr>
        </p:pic>
        <p:sp>
          <p:nvSpPr>
            <p:cNvPr id="17" name="Прямоугольник 16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noFill/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5362" name="Picture 2" descr="C:\Users\admin\Desktop\эл. игра Сортируем мусор 1гр\Эмблема_проекта_Вторая_жизнь_мусора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AFD"/>
              </a:clrFrom>
              <a:clrTo>
                <a:srgbClr val="FFFA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87824" y="3319763"/>
            <a:ext cx="2140496" cy="3538237"/>
          </a:xfrm>
          <a:prstGeom prst="rect">
            <a:avLst/>
          </a:prstGeom>
          <a:noFill/>
        </p:spPr>
      </p:pic>
      <p:pic>
        <p:nvPicPr>
          <p:cNvPr id="15363" name="Picture 3" descr="C:\Users\admin\Desktop\эл. игра Сортируем мусор 1гр\1df51540a41469307f1db130bec958950e9eab9e.jp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1584176" cy="1512168"/>
          </a:xfrm>
          <a:prstGeom prst="rect">
            <a:avLst/>
          </a:prstGeom>
          <a:noFill/>
        </p:spPr>
      </p:pic>
      <p:pic>
        <p:nvPicPr>
          <p:cNvPr id="15364" name="Picture 4" descr="C:\Users\admin\Desktop\эл. игра Сортируем мусор 1гр\1df51540a41469307f1db130bec958950e9eab9e.jpg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836712"/>
            <a:ext cx="1656184" cy="1512168"/>
          </a:xfrm>
          <a:prstGeom prst="rect">
            <a:avLst/>
          </a:prstGeom>
          <a:noFill/>
        </p:spPr>
      </p:pic>
      <p:pic>
        <p:nvPicPr>
          <p:cNvPr id="15365" name="Picture 5" descr="C:\Users\admin\Desktop\эл. игра Сортируем мусор 1гр\1df51540a41469307f1db130bec958950e9eab9e.jpg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312" y="4365104"/>
            <a:ext cx="1584176" cy="1512168"/>
          </a:xfrm>
          <a:prstGeom prst="rect">
            <a:avLst/>
          </a:prstGeom>
          <a:noFill/>
        </p:spPr>
      </p:pic>
      <p:pic>
        <p:nvPicPr>
          <p:cNvPr id="15366" name="Picture 6" descr="C:\Users\admin\Desktop\эл. игра Сортируем мусор 1гр\1df51540a41469307f1db130bec958950e9eab9e.jpg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3717032"/>
            <a:ext cx="1584176" cy="1512168"/>
          </a:xfrm>
          <a:prstGeom prst="rect">
            <a:avLst/>
          </a:prstGeom>
          <a:noFill/>
        </p:spPr>
      </p:pic>
      <p:pic>
        <p:nvPicPr>
          <p:cNvPr id="15367" name="Picture 7" descr="C:\Users\admin\Desktop\эл. игра Сортируем мусор 1гр\1df51540a41469307f1db130bec958950e9eab9e.jpg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6056" y="260648"/>
            <a:ext cx="1584176" cy="1512168"/>
          </a:xfrm>
          <a:prstGeom prst="rect">
            <a:avLst/>
          </a:prstGeom>
          <a:noFill/>
        </p:spPr>
      </p:pic>
      <p:pic>
        <p:nvPicPr>
          <p:cNvPr id="15368" name="Picture 8" descr="C:\Users\admin\Desktop\эл. игра Сортируем мусор 1гр\1df51540a41469307f1db130bec958950e9eab9e.jpg"/>
          <p:cNvPicPr>
            <a:picLocks noChangeAspect="1" noChangeArrowheads="1"/>
          </p:cNvPicPr>
          <p:nvPr/>
        </p:nvPicPr>
        <p:blipFill>
          <a:blip r:embed="rId9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7904" y="1556792"/>
            <a:ext cx="1656184" cy="1584176"/>
          </a:xfrm>
          <a:prstGeom prst="rect">
            <a:avLst/>
          </a:prstGeom>
          <a:noFill/>
        </p:spPr>
      </p:pic>
      <p:pic>
        <p:nvPicPr>
          <p:cNvPr id="15370" name="Picture 10" descr="C:\Users\admin\Desktop\эл. игра Сортируем мусор 1гр\8fOoTTLlm2A.jpg"/>
          <p:cNvPicPr>
            <a:picLocks noChangeAspect="1" noChangeArrowheads="1"/>
          </p:cNvPicPr>
          <p:nvPr/>
        </p:nvPicPr>
        <p:blipFill>
          <a:blip r:embed="rId10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776" y="260648"/>
            <a:ext cx="1512168" cy="1448161"/>
          </a:xfrm>
          <a:prstGeom prst="pentagon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5371" name="Picture 11" descr="C:\Users\admin\Desktop\эл. игра Сортируем мусор 1гр\498894742e98019593ef92015f0ffa861b8246f3.jpg"/>
          <p:cNvPicPr>
            <a:picLocks noChangeAspect="1" noChangeArrowheads="1"/>
          </p:cNvPicPr>
          <p:nvPr/>
        </p:nvPicPr>
        <p:blipFill>
          <a:blip r:embed="rId11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4088" y="2348880"/>
            <a:ext cx="1656184" cy="1512168"/>
          </a:xfrm>
          <a:prstGeom prst="rect">
            <a:avLst/>
          </a:prstGeom>
          <a:noFill/>
        </p:spPr>
      </p:pic>
      <p:pic>
        <p:nvPicPr>
          <p:cNvPr id="15372" name="Picture 12" descr="C:\Users\admin\Desktop\эл. игра Сортируем мусор 1гр\3f390f1d5ca1eb974b0e2850a53ec080f38e602c.jpg"/>
          <p:cNvPicPr>
            <a:picLocks noChangeAspect="1" noChangeArrowheads="1"/>
          </p:cNvPicPr>
          <p:nvPr/>
        </p:nvPicPr>
        <p:blipFill>
          <a:blip r:embed="rId12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672" y="1988840"/>
            <a:ext cx="1584176" cy="1512168"/>
          </a:xfrm>
          <a:prstGeom prst="rect">
            <a:avLst/>
          </a:prstGeom>
          <a:noFill/>
        </p:spPr>
      </p:pic>
      <p:pic>
        <p:nvPicPr>
          <p:cNvPr id="15374" name="Picture 14" descr="C:\Users\admin\Desktop\эл. игра Сортируем мусор 1гр\1df51540a41469307f1db130bec958950e9eab9e.jpg"/>
          <p:cNvPicPr>
            <a:picLocks noChangeAspect="1" noChangeArrowheads="1"/>
          </p:cNvPicPr>
          <p:nvPr/>
        </p:nvPicPr>
        <p:blipFill>
          <a:blip r:embed="rId13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2636912"/>
            <a:ext cx="1584176" cy="1440160"/>
          </a:xfrm>
          <a:prstGeom prst="rect">
            <a:avLst/>
          </a:prstGeom>
          <a:noFill/>
        </p:spPr>
      </p:pic>
      <p:pic>
        <p:nvPicPr>
          <p:cNvPr id="3074" name="Picture 2" descr="https://www.excellentesl4u.com/images/garbage-man.gif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835696" y="5189610"/>
            <a:ext cx="1219534" cy="16683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3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60116E-6 L 0.01979 0.775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" y="38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53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96532E-6 L 0.33073 0.6871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00" y="3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3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5.20231E-7 L 0.35452 0.1102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00" y="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53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12139E-6 L -0.19688 0.5611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00" y="28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53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48555E-6 L -0.48437 0.5611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200" y="28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53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4.04624E-6 L -0.40955 0.0575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00" y="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3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36" dur="2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53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53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53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0" y="0"/>
            <a:ext cx="9168340" cy="6858000"/>
            <a:chOff x="0" y="0"/>
            <a:chExt cx="9168340" cy="6858000"/>
          </a:xfrm>
        </p:grpSpPr>
        <p:pic>
          <p:nvPicPr>
            <p:cNvPr id="18442" name="Picture 10" descr="https://img2.akspic.ru/image/28551-lepestok-cvet-zelenyj-list-krupnyj_plan-1920x1080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68340" cy="6858000"/>
            </a:xfrm>
            <a:prstGeom prst="rect">
              <a:avLst/>
            </a:prstGeom>
            <a:noFill/>
          </p:spPr>
        </p:pic>
        <p:sp>
          <p:nvSpPr>
            <p:cNvPr id="17" name="Прямоугольник 16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noFill/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3275856" y="3022873"/>
            <a:ext cx="2592288" cy="3835127"/>
            <a:chOff x="9396536" y="1196752"/>
            <a:chExt cx="1584176" cy="2466975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9828584" y="2060848"/>
              <a:ext cx="792088" cy="13681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8434" name="Picture 2" descr="C:\Users\admin\Desktop\эл. игра Сортируем мусор 1гр\Эмблема_проекта_Вторая_жизнь_мусора.jpg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96536" y="1196752"/>
              <a:ext cx="1584176" cy="2466975"/>
            </a:xfrm>
            <a:prstGeom prst="rect">
              <a:avLst/>
            </a:prstGeom>
            <a:noFill/>
          </p:spPr>
        </p:pic>
      </p:grpSp>
      <p:pic>
        <p:nvPicPr>
          <p:cNvPr id="6" name="Picture 3" descr="C:\Users\admin\Desktop\эл. игра Сортируем мусор 1гр\498894742e98019593ef92015f0ffa861b8246f3.jp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2924944"/>
            <a:ext cx="1592560" cy="1512168"/>
          </a:xfrm>
          <a:prstGeom prst="rect">
            <a:avLst/>
          </a:prstGeom>
          <a:noFill/>
        </p:spPr>
      </p:pic>
      <p:pic>
        <p:nvPicPr>
          <p:cNvPr id="8" name="Picture 3" descr="C:\Users\admin\Desktop\эл. игра Сортируем мусор 1гр\498894742e98019593ef92015f0ffa861b8246f3.jpg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1656184" cy="1512168"/>
          </a:xfrm>
          <a:prstGeom prst="rect">
            <a:avLst/>
          </a:prstGeom>
          <a:noFill/>
        </p:spPr>
      </p:pic>
      <p:pic>
        <p:nvPicPr>
          <p:cNvPr id="18436" name="Picture 4" descr="C:\Users\admin\Desktop\эл. игра Сортируем мусор 1гр\498894742e98019593ef92015f0ffa861b8246f3.jpg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92280" y="2780928"/>
            <a:ext cx="1656184" cy="1512168"/>
          </a:xfrm>
          <a:prstGeom prst="rect">
            <a:avLst/>
          </a:prstGeom>
          <a:noFill/>
        </p:spPr>
      </p:pic>
      <p:pic>
        <p:nvPicPr>
          <p:cNvPr id="11" name="Picture 4" descr="C:\Users\admin\Desktop\эл. игра Сортируем мусор 1гр\498894742e98019593ef92015f0ffa861b8246f3.jpg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23928" y="332656"/>
            <a:ext cx="1656184" cy="1512168"/>
          </a:xfrm>
          <a:prstGeom prst="rect">
            <a:avLst/>
          </a:prstGeom>
          <a:noFill/>
        </p:spPr>
      </p:pic>
      <p:pic>
        <p:nvPicPr>
          <p:cNvPr id="18437" name="Picture 5" descr="C:\Users\admin\Desktop\эл. игра Сортируем мусор 1гр\RZgqNWzTA5o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4725144"/>
            <a:ext cx="1368152" cy="1330988"/>
          </a:xfrm>
          <a:prstGeom prst="pentagon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8439" name="Picture 7" descr="C:\Users\admin\Desktop\эл. игра Сортируем мусор 1гр\e53dac7b103cc7544cd4cb07614acffa2f02731a.jpg"/>
          <p:cNvPicPr>
            <a:picLocks noChangeAspect="1" noChangeArrowheads="1"/>
          </p:cNvPicPr>
          <p:nvPr/>
        </p:nvPicPr>
        <p:blipFill>
          <a:blip r:embed="rId9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20272" y="4725144"/>
            <a:ext cx="1656184" cy="1512168"/>
          </a:xfrm>
          <a:prstGeom prst="rect">
            <a:avLst/>
          </a:prstGeom>
          <a:noFill/>
        </p:spPr>
      </p:pic>
      <p:pic>
        <p:nvPicPr>
          <p:cNvPr id="18440" name="Picture 8" descr="C:\Users\admin\Desktop\эл. игра Сортируем мусор 1гр\e53dac7b103cc7544cd4cb07614acffa2f02731a.jpg"/>
          <p:cNvPicPr>
            <a:picLocks noChangeAspect="1" noChangeArrowheads="1"/>
          </p:cNvPicPr>
          <p:nvPr/>
        </p:nvPicPr>
        <p:blipFill>
          <a:blip r:embed="rId10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5736" y="1628800"/>
            <a:ext cx="1584176" cy="1512168"/>
          </a:xfrm>
          <a:prstGeom prst="rect">
            <a:avLst/>
          </a:prstGeom>
          <a:noFill/>
        </p:spPr>
      </p:pic>
      <p:pic>
        <p:nvPicPr>
          <p:cNvPr id="19" name="Picture 2" descr="https://www.excellentesl4u.com/images/garbage-man.gif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1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128" y="4941168"/>
            <a:ext cx="1219534" cy="1668390"/>
          </a:xfrm>
          <a:prstGeom prst="rect">
            <a:avLst/>
          </a:prstGeom>
          <a:noFill/>
        </p:spPr>
      </p:pic>
      <p:pic>
        <p:nvPicPr>
          <p:cNvPr id="20" name="Picture 3" descr="C:\Users\admin\Desktop\эл. игра Сортируем мусор 1гр\498894742e98019593ef92015f0ffa861b8246f3.jpg"/>
          <p:cNvPicPr>
            <a:picLocks noChangeAspect="1" noChangeArrowheads="1"/>
          </p:cNvPicPr>
          <p:nvPr/>
        </p:nvPicPr>
        <p:blipFill>
          <a:blip r:embed="rId1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76256" y="980728"/>
            <a:ext cx="1800200" cy="1440160"/>
          </a:xfrm>
          <a:prstGeom prst="rect">
            <a:avLst/>
          </a:prstGeom>
          <a:noFill/>
        </p:spPr>
      </p:pic>
      <p:pic>
        <p:nvPicPr>
          <p:cNvPr id="21" name="Picture 10" descr="C:\Users\admin\Desktop\эл. игра Сортируем мусор 1гр\8fOoTTLlm2A.jpg"/>
          <p:cNvPicPr>
            <a:picLocks noChangeAspect="1" noChangeArrowheads="1"/>
          </p:cNvPicPr>
          <p:nvPr/>
        </p:nvPicPr>
        <p:blipFill>
          <a:blip r:embed="rId1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6056" y="1772816"/>
            <a:ext cx="1512168" cy="1448161"/>
          </a:xfrm>
          <a:prstGeom prst="pentagon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5723E-6 L 0.31458 0.225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00" y="11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4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50867E-6 L -0.38195 0.3722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00" y="18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3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84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32948E-6 L 0.23611 0.0314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0" y="1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3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8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3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4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46821E-6 L 0.11024 0.3565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0" y="1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6.35838E-7 L -0.02361 0.5348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0" y="2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65896E-6 L 0.38212 0.592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00" y="29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5087E-6 L -0.25209 0.36716 " pathEditMode="relative" ptsTypes="AA">
                                      <p:cBhvr>
                                        <p:cTn id="4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0"/>
            <a:ext cx="9168340" cy="6858000"/>
            <a:chOff x="0" y="0"/>
            <a:chExt cx="9168340" cy="6858000"/>
          </a:xfrm>
        </p:grpSpPr>
        <p:pic>
          <p:nvPicPr>
            <p:cNvPr id="3" name="Picture 10" descr="https://img2.akspic.ru/image/28551-lepestok-cvet-zelenyj-list-krupnyj_plan-1920x1080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68340" cy="6858000"/>
            </a:xfrm>
            <a:prstGeom prst="rect">
              <a:avLst/>
            </a:prstGeom>
            <a:noFill/>
          </p:spPr>
        </p:pic>
        <p:sp>
          <p:nvSpPr>
            <p:cNvPr id="4" name="Прямоугольник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noFill/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2987824" y="2636912"/>
            <a:ext cx="2952328" cy="4051151"/>
            <a:chOff x="3563888" y="3933056"/>
            <a:chExt cx="1656184" cy="246697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995936" y="4797152"/>
              <a:ext cx="936104" cy="11521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9458" name="Picture 2" descr="C:\Users\admin\Desktop\эл. игра Сортируем мусор 1гр\Эмблема_проекта_Вторая_жизнь_мусора.jpg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3888" y="3933056"/>
              <a:ext cx="1656184" cy="2466975"/>
            </a:xfrm>
            <a:prstGeom prst="rect">
              <a:avLst/>
            </a:prstGeom>
            <a:noFill/>
          </p:spPr>
        </p:pic>
      </p:grpSp>
      <p:pic>
        <p:nvPicPr>
          <p:cNvPr id="19459" name="Picture 3" descr="C:\Users\admin\Desktop\эл. игра Сортируем мусор 1гр\8fOoTTLlm2A.jp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1944216" cy="1656184"/>
          </a:xfrm>
          <a:prstGeom prst="pentagon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9461" name="Picture 5" descr="https://im0-tub-ru.yandex.net/i?id=94238ee33805d93d375c87d08c8f3ea2&amp;n=13&amp;exp=1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32240" y="548680"/>
            <a:ext cx="1807238" cy="1512168"/>
          </a:xfrm>
          <a:prstGeom prst="pentagon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9465" name="Picture 9" descr="https://www.eventsupply.com/images/big/batteries.jpg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12260" y="2924944"/>
            <a:ext cx="1620180" cy="1440160"/>
          </a:xfrm>
          <a:prstGeom prst="pentagon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9467" name="Picture 11" descr="https://ae01.alicdn.com/kf/HTB1wNuFOFXXXXXFaXXXq6xXFXXXc/original-AB553446BU-Battery-For-Samsung-SGH-M110-Solid-SGH-M200-SGH-M310-SGH-M620-SGH-P900.jpg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4581128"/>
            <a:ext cx="1671824" cy="1440160"/>
          </a:xfrm>
          <a:prstGeom prst="pentagon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9468" name="Picture 12" descr="C:\Users\admin\Desktop\эл. игра Сортируем мусор 1гр\1df51540a41469307f1db130bec958950e9eab9e.jpg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2420888"/>
            <a:ext cx="1975077" cy="1728192"/>
          </a:xfrm>
          <a:prstGeom prst="rect">
            <a:avLst/>
          </a:prstGeom>
          <a:noFill/>
        </p:spPr>
      </p:pic>
      <p:pic>
        <p:nvPicPr>
          <p:cNvPr id="19469" name="Picture 13" descr="C:\Users\admin\Desktop\эл. игра Сортируем мусор 1гр\3f390f1d5ca1eb974b0e2850a53ec080f38e602c.jpg"/>
          <p:cNvPicPr>
            <a:picLocks noChangeAspect="1" noChangeArrowheads="1"/>
          </p:cNvPicPr>
          <p:nvPr/>
        </p:nvPicPr>
        <p:blipFill>
          <a:blip r:embed="rId9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9831" y="404664"/>
            <a:ext cx="1742594" cy="1584176"/>
          </a:xfrm>
          <a:prstGeom prst="rect">
            <a:avLst/>
          </a:prstGeom>
          <a:noFill/>
        </p:spPr>
      </p:pic>
      <p:pic>
        <p:nvPicPr>
          <p:cNvPr id="19470" name="Picture 14" descr="C:\Users\admin\Desktop\эл. игра Сортируем мусор 1гр\1df51540a41469307f1db130bec958950e9eab9e.jpg"/>
          <p:cNvPicPr>
            <a:picLocks noChangeAspect="1" noChangeArrowheads="1"/>
          </p:cNvPicPr>
          <p:nvPr/>
        </p:nvPicPr>
        <p:blipFill>
          <a:blip r:embed="rId10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063" y="1268760"/>
            <a:ext cx="1663385" cy="1512168"/>
          </a:xfrm>
          <a:prstGeom prst="rect">
            <a:avLst/>
          </a:prstGeom>
          <a:noFill/>
        </p:spPr>
      </p:pic>
      <p:pic>
        <p:nvPicPr>
          <p:cNvPr id="16" name="Picture 2" descr="https://www.excellentesl4u.com/images/garbage-man.gif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1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127" y="4653136"/>
            <a:ext cx="1430075" cy="1956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4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19653E-6 L 0.31111 0.571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00" y="28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5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4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94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7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9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3889E-18 2.65896E-6 L -0.27552 0.44069 " pathEditMode="relative" ptsTypes="AA">
                                      <p:cBhvr>
                                        <p:cTn id="21" dur="2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94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88889E-6 -4.62428E-7 L -0.22847 0.15722 " pathEditMode="relative" ptsTypes="AA">
                                      <p:cBhvr>
                                        <p:cTn id="31" dur="2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94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22222E-6 4.16185E-6 L 0.32291 -0.04208 " pathEditMode="relative" ptsTypes="AA">
                                      <p:cBhvr>
                                        <p:cTn id="36" dur="2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191</Words>
  <Application>Microsoft Office PowerPoint</Application>
  <PresentationFormat>Экран (4:3)</PresentationFormat>
  <Paragraphs>25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Aharoni</vt:lpstr>
      <vt:lpstr>Arial</vt:lpstr>
      <vt:lpstr>Arial Black</vt:lpstr>
      <vt:lpstr>Calibri</vt:lpstr>
      <vt:lpstr>Times New Roman</vt:lpstr>
      <vt:lpstr>Тема Office</vt:lpstr>
      <vt:lpstr>Сортируй мусор – помогай родной Земле!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12</cp:revision>
  <dcterms:created xsi:type="dcterms:W3CDTF">2020-03-24T08:03:37Z</dcterms:created>
  <dcterms:modified xsi:type="dcterms:W3CDTF">2024-06-06T14:25:18Z</dcterms:modified>
</cp:coreProperties>
</file>