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60" r:id="rId2"/>
    <p:sldId id="269" r:id="rId3"/>
    <p:sldId id="263" r:id="rId4"/>
    <p:sldId id="264" r:id="rId5"/>
    <p:sldId id="265" r:id="rId6"/>
    <p:sldId id="267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EFAD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578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125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2223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2731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79745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197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4382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2241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763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873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013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926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552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377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063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42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A744C-FE01-496A-A041-ED93458D1002}" type="datetimeFigureOut">
              <a:rPr lang="ru-RU" smtClean="0"/>
              <a:pPr/>
              <a:t>06.06.2024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077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60" r:id="rId17"/>
    <p:sldLayoutId id="2147483661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39552" y="1384117"/>
            <a:ext cx="6984241" cy="40897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7200" b="1" dirty="0">
                <a:ln w="11430"/>
                <a:gradFill>
                  <a:gsLst>
                    <a:gs pos="0">
                      <a:schemeClr val="accent3">
                        <a:lumMod val="20000"/>
                        <a:lumOff val="80000"/>
                      </a:schemeClr>
                    </a:gs>
                    <a:gs pos="12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69000">
                      <a:srgbClr val="339933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atilda" pitchFamily="2" charset="0"/>
                <a:ea typeface="+mj-ea"/>
                <a:cs typeface="+mj-cs"/>
              </a:rPr>
              <a:t>Экологическая викторина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atilda" pitchFamily="2" charset="0"/>
                <a:ea typeface="+mj-ea"/>
                <a:cs typeface="+mj-cs"/>
              </a:rPr>
              <a:t>Интерактивная игра по экологии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200" b="1" i="0" u="none" strike="noStrike" kern="1200" normalizeH="0" baseline="0" noProof="0" dirty="0">
              <a:ln w="11430"/>
              <a:gradFill>
                <a:gsLst>
                  <a:gs pos="0">
                    <a:schemeClr val="accent3">
                      <a:lumMod val="20000"/>
                      <a:lumOff val="80000"/>
                    </a:schemeClr>
                  </a:gs>
                  <a:gs pos="12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69000">
                    <a:srgbClr val="339933"/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Matilda" pitchFamily="2" charset="0"/>
              <a:ea typeface="+mj-ea"/>
              <a:cs typeface="+mj-cs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5805264"/>
            <a:ext cx="5548686" cy="864096"/>
          </a:xfrm>
          <a:prstGeom prst="roundRect">
            <a:avLst>
              <a:gd name="adj" fmla="val 1782"/>
            </a:avLst>
          </a:prstGeom>
          <a:noFill/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 воспитатель старшей группы</a:t>
            </a:r>
          </a:p>
          <a:p>
            <a:pPr>
              <a:spcBef>
                <a:spcPts val="0"/>
              </a:spcBef>
              <a:buNone/>
            </a:pPr>
            <a:r>
              <a:rPr lang="ru-RU" sz="20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Андреева Е.В..</a:t>
            </a:r>
          </a:p>
          <a:p>
            <a:pPr>
              <a:spcBef>
                <a:spcPts val="0"/>
              </a:spcBef>
            </a:pP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74720"/>
          </a:xfrm>
        </p:spPr>
        <p:txBody>
          <a:bodyPr>
            <a:noAutofit/>
          </a:bodyPr>
          <a:lstStyle/>
          <a:p>
            <a:pPr algn="l"/>
            <a:r>
              <a:rPr lang="ru-RU" sz="2800" b="1" i="1" dirty="0">
                <a:latin typeface="+mn-lt"/>
              </a:rPr>
              <a:t>Цель игры</a:t>
            </a:r>
            <a:r>
              <a:rPr lang="ru-RU" sz="2800" i="1" dirty="0">
                <a:latin typeface="+mn-lt"/>
              </a:rPr>
              <a:t>: закрепить знания детей об охране окружающей среды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800" b="1" i="1" dirty="0"/>
              <a:t>Возраст участников: </a:t>
            </a:r>
            <a:r>
              <a:rPr lang="ru-RU" sz="2800" i="1" dirty="0"/>
              <a:t>5-7 лет</a:t>
            </a:r>
          </a:p>
          <a:p>
            <a:pPr>
              <a:buNone/>
            </a:pPr>
            <a:r>
              <a:rPr lang="ru-RU" sz="2800" b="1" i="1" dirty="0"/>
              <a:t>Правила игры</a:t>
            </a:r>
            <a:r>
              <a:rPr lang="ru-RU" sz="2800" i="1" dirty="0"/>
              <a:t>:</a:t>
            </a:r>
          </a:p>
          <a:p>
            <a:pPr>
              <a:buNone/>
            </a:pPr>
            <a:r>
              <a:rPr lang="ru-RU" sz="2800" i="1" dirty="0"/>
              <a:t>     В режиме просмотра слайдов необходимо</a:t>
            </a:r>
          </a:p>
          <a:p>
            <a:pPr>
              <a:buNone/>
            </a:pPr>
            <a:r>
              <a:rPr lang="ru-RU" sz="2800" i="1" dirty="0"/>
              <a:t>выбрать ответ на заданный вопрос с помощью</a:t>
            </a:r>
          </a:p>
          <a:p>
            <a:pPr>
              <a:buNone/>
            </a:pPr>
            <a:r>
              <a:rPr lang="ru-RU" sz="2800" i="1" dirty="0"/>
              <a:t>компьютерной мышки или иного интерактивного</a:t>
            </a:r>
          </a:p>
          <a:p>
            <a:pPr>
              <a:buNone/>
            </a:pPr>
            <a:r>
              <a:rPr lang="ru-RU" sz="2800" i="1" dirty="0"/>
              <a:t>оборудования.</a:t>
            </a:r>
          </a:p>
          <a:p>
            <a:pPr>
              <a:buNone/>
            </a:pPr>
            <a:r>
              <a:rPr lang="ru-RU" sz="2800" i="1" dirty="0"/>
              <a:t>     В случае правильного ответа прозвучит звуковой</a:t>
            </a:r>
          </a:p>
          <a:p>
            <a:pPr>
              <a:buNone/>
            </a:pPr>
            <a:r>
              <a:rPr lang="ru-RU" sz="2800" i="1" dirty="0"/>
              <a:t>сигнал в форме «</a:t>
            </a:r>
            <a:r>
              <a:rPr lang="ru-RU" sz="2800" i="1" dirty="0" err="1"/>
              <a:t>апплодисментов</a:t>
            </a:r>
            <a:r>
              <a:rPr lang="ru-RU" sz="2800" i="1" dirty="0"/>
              <a:t>».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620688"/>
            <a:ext cx="8640960" cy="792088"/>
          </a:xfrm>
        </p:spPr>
        <p:txBody>
          <a:bodyPr/>
          <a:lstStyle/>
          <a:p>
            <a:r>
              <a:rPr lang="ru-RU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ilda" pitchFamily="2" charset="0"/>
              </a:rPr>
              <a:t>Что не наносит вред природе?</a:t>
            </a:r>
          </a:p>
        </p:txBody>
      </p:sp>
      <p:pic>
        <p:nvPicPr>
          <p:cNvPr id="10" name="Рисунок 9" descr="4719145_stock-vector-pollution-concept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0231" y="1643050"/>
            <a:ext cx="2190765" cy="1643074"/>
          </a:xfrm>
          <a:prstGeom prst="rect">
            <a:avLst/>
          </a:prstGeom>
        </p:spPr>
      </p:pic>
      <p:pic>
        <p:nvPicPr>
          <p:cNvPr id="15" name="Рисунок 14" descr="4719145_stock-vector-pollution-concept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57923" y="1571612"/>
            <a:ext cx="2057413" cy="1714512"/>
          </a:xfrm>
          <a:prstGeom prst="rect">
            <a:avLst/>
          </a:prstGeom>
        </p:spPr>
      </p:pic>
      <p:pic>
        <p:nvPicPr>
          <p:cNvPr id="16" name="Рисунок 15" descr="4719145_stock-vector-pollution-concept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9138" y="3857628"/>
            <a:ext cx="2023193" cy="1785950"/>
          </a:xfrm>
          <a:prstGeom prst="rect">
            <a:avLst/>
          </a:prstGeom>
        </p:spPr>
      </p:pic>
      <p:pic>
        <p:nvPicPr>
          <p:cNvPr id="17" name="Рисунок 16" descr="4719145_stock-vector-pollution-concept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30019" y="3857627"/>
            <a:ext cx="1985319" cy="1824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525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609600"/>
            <a:ext cx="7321445" cy="1320800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ilda" pitchFamily="2" charset="0"/>
              </a:rPr>
              <a:t>Какой транспорт самый безопасный для окружающей среды?</a:t>
            </a:r>
          </a:p>
        </p:txBody>
      </p:sp>
      <p:pic>
        <p:nvPicPr>
          <p:cNvPr id="8" name="Рисунок 7" descr="73d6d285f20975646b69ef4e5db9bd05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3042" y="1857364"/>
            <a:ext cx="2438400" cy="1428760"/>
          </a:xfrm>
          <a:prstGeom prst="rect">
            <a:avLst/>
          </a:prstGeom>
        </p:spPr>
      </p:pic>
      <p:pic>
        <p:nvPicPr>
          <p:cNvPr id="12" name="Рисунок 11" descr="73d6d285f20975646b69ef4e5db9bd05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3042" y="4071942"/>
            <a:ext cx="2357454" cy="1636776"/>
          </a:xfrm>
          <a:prstGeom prst="rect">
            <a:avLst/>
          </a:prstGeom>
        </p:spPr>
      </p:pic>
      <p:pic>
        <p:nvPicPr>
          <p:cNvPr id="13" name="Рисунок 12" descr="73d6d285f20975646b69ef4e5db9bd05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33133" y="1571612"/>
            <a:ext cx="2353643" cy="1636776"/>
          </a:xfrm>
          <a:prstGeom prst="rect">
            <a:avLst/>
          </a:prstGeom>
        </p:spPr>
      </p:pic>
      <p:pic>
        <p:nvPicPr>
          <p:cNvPr id="14" name="Рисунок 13" descr="73d6d285f20975646b69ef4e5db9bd05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6446" y="4149593"/>
            <a:ext cx="2438400" cy="1624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7440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3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3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3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620688"/>
            <a:ext cx="8640960" cy="792088"/>
          </a:xfrm>
        </p:spPr>
        <p:txBody>
          <a:bodyPr/>
          <a:lstStyle/>
          <a:p>
            <a:r>
              <a:rPr lang="ru-RU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ilda" pitchFamily="2" charset="0"/>
              </a:rPr>
              <a:t>Какой знак здесь лишний?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5918" y="20002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7" name="Рисунок 6" descr="21f92a1f3c2583e75c18ca797b37d857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8662" y="1571612"/>
            <a:ext cx="2000264" cy="2000264"/>
          </a:xfrm>
          <a:prstGeom prst="rect">
            <a:avLst/>
          </a:prstGeom>
        </p:spPr>
      </p:pic>
      <p:pic>
        <p:nvPicPr>
          <p:cNvPr id="8" name="Рисунок 7" descr="21f92a1f3c2583e75c18ca797b37d857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00496" y="1571612"/>
            <a:ext cx="1928826" cy="1928826"/>
          </a:xfrm>
          <a:prstGeom prst="rect">
            <a:avLst/>
          </a:prstGeom>
        </p:spPr>
      </p:pic>
      <p:pic>
        <p:nvPicPr>
          <p:cNvPr id="9" name="Рисунок 8" descr="21f92a1f3c2583e75c18ca797b37d857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14546" y="4071942"/>
            <a:ext cx="1928826" cy="1928826"/>
          </a:xfrm>
          <a:prstGeom prst="rect">
            <a:avLst/>
          </a:prstGeom>
        </p:spPr>
      </p:pic>
      <p:pic>
        <p:nvPicPr>
          <p:cNvPr id="10" name="Рисунок 9" descr="21f92a1f3c2583e75c18ca797b37d857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86380" y="4000504"/>
            <a:ext cx="1928826" cy="1928826"/>
          </a:xfrm>
          <a:prstGeom prst="rect">
            <a:avLst/>
          </a:prstGeom>
        </p:spPr>
      </p:pic>
      <p:pic>
        <p:nvPicPr>
          <p:cNvPr id="11" name="Рисунок 10" descr="21f92a1f3c2583e75c18ca797b37d857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72264" y="1636858"/>
            <a:ext cx="1928826" cy="1798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848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8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1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3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" dur="3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3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3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4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6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8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620688"/>
            <a:ext cx="8640960" cy="792088"/>
          </a:xfrm>
        </p:spPr>
        <p:txBody>
          <a:bodyPr/>
          <a:lstStyle/>
          <a:p>
            <a:r>
              <a:rPr lang="ru-RU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ilda" pitchFamily="2" charset="0"/>
              </a:rPr>
              <a:t>Что разрешено делать в лесу?</a:t>
            </a:r>
          </a:p>
        </p:txBody>
      </p:sp>
      <p:pic>
        <p:nvPicPr>
          <p:cNvPr id="5" name="Рисунок 4" descr="1a92fbfc1d7fb3748337b9e689c5ddab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7370" y="1500174"/>
            <a:ext cx="1691489" cy="2114550"/>
          </a:xfrm>
          <a:prstGeom prst="rect">
            <a:avLst/>
          </a:prstGeom>
        </p:spPr>
      </p:pic>
      <p:pic>
        <p:nvPicPr>
          <p:cNvPr id="6" name="Рисунок 5" descr="1a92fbfc1d7fb3748337b9e689c5ddab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29322" y="1643050"/>
            <a:ext cx="2286016" cy="1878829"/>
          </a:xfrm>
          <a:prstGeom prst="rect">
            <a:avLst/>
          </a:prstGeom>
        </p:spPr>
      </p:pic>
      <p:pic>
        <p:nvPicPr>
          <p:cNvPr id="7" name="Рисунок 6" descr="1a92fbfc1d7fb3748337b9e689c5ddab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57752" y="4143381"/>
            <a:ext cx="2572039" cy="1857388"/>
          </a:xfrm>
          <a:prstGeom prst="rect">
            <a:avLst/>
          </a:prstGeom>
        </p:spPr>
      </p:pic>
      <p:pic>
        <p:nvPicPr>
          <p:cNvPr id="8" name="Рисунок 7" descr="1a92fbfc1d7fb3748337b9e689c5ddab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85918" y="4214818"/>
            <a:ext cx="2009775" cy="1866857"/>
          </a:xfrm>
          <a:prstGeom prst="rect">
            <a:avLst/>
          </a:prstGeom>
        </p:spPr>
      </p:pic>
      <p:pic>
        <p:nvPicPr>
          <p:cNvPr id="9" name="Рисунок 8" descr="1a92fbfc1d7fb3748337b9e689c5ddab.pn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3240" y="1714488"/>
            <a:ext cx="2009775" cy="178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848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40960" cy="792088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ilda" pitchFamily="2" charset="0"/>
              </a:rPr>
              <a:t>Как правильно собирать грибы и ягоды?</a:t>
            </a:r>
          </a:p>
        </p:txBody>
      </p:sp>
      <p:pic>
        <p:nvPicPr>
          <p:cNvPr id="6" name="Рисунок 5" descr="1a92fbfc1d7fb3748337b9e689c5ddab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0694" y="2000240"/>
            <a:ext cx="2286016" cy="1524010"/>
          </a:xfrm>
          <a:prstGeom prst="rect">
            <a:avLst/>
          </a:prstGeom>
        </p:spPr>
      </p:pic>
      <p:pic>
        <p:nvPicPr>
          <p:cNvPr id="7" name="Рисунок 6" descr="1a92fbfc1d7fb3748337b9e689c5ddab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5008" y="4143380"/>
            <a:ext cx="1857388" cy="1857388"/>
          </a:xfrm>
          <a:prstGeom prst="rect">
            <a:avLst/>
          </a:prstGeom>
        </p:spPr>
      </p:pic>
      <p:pic>
        <p:nvPicPr>
          <p:cNvPr id="8" name="Рисунок 7" descr="1a92fbfc1d7fb3748337b9e689c5ddab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3042" y="4429132"/>
            <a:ext cx="2299138" cy="1531261"/>
          </a:xfrm>
          <a:prstGeom prst="rect">
            <a:avLst/>
          </a:prstGeom>
        </p:spPr>
      </p:pic>
      <p:pic>
        <p:nvPicPr>
          <p:cNvPr id="10" name="Рисунок 9" descr="1a92fbfc1d7fb3748337b9e689c5ddab.pn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85918" y="2071678"/>
            <a:ext cx="1857388" cy="1298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848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1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535</TotalTime>
  <Words>96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Matilda</vt:lpstr>
      <vt:lpstr>Times New Roman</vt:lpstr>
      <vt:lpstr>Trebuchet MS</vt:lpstr>
      <vt:lpstr>Wingdings 3</vt:lpstr>
      <vt:lpstr>Аспект</vt:lpstr>
      <vt:lpstr>Презентация PowerPoint</vt:lpstr>
      <vt:lpstr>Цель игры: закрепить знания детей об охране окружающей среды</vt:lpstr>
      <vt:lpstr>Что не наносит вред природе?</vt:lpstr>
      <vt:lpstr>Какой транспорт самый безопасный для окружающей среды?</vt:lpstr>
      <vt:lpstr>Какой знак здесь лишний?</vt:lpstr>
      <vt:lpstr>Что разрешено делать в лесу?</vt:lpstr>
      <vt:lpstr>Как правильно собирать грибы и ягоды?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User</cp:lastModifiedBy>
  <cp:revision>52</cp:revision>
  <dcterms:created xsi:type="dcterms:W3CDTF">2013-08-23T08:38:35Z</dcterms:created>
  <dcterms:modified xsi:type="dcterms:W3CDTF">2024-06-06T14:24:17Z</dcterms:modified>
</cp:coreProperties>
</file>