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8" r:id="rId5"/>
    <p:sldId id="260" r:id="rId6"/>
    <p:sldId id="261" r:id="rId7"/>
    <p:sldId id="269" r:id="rId8"/>
    <p:sldId id="270" r:id="rId9"/>
    <p:sldId id="271" r:id="rId10"/>
    <p:sldId id="272" r:id="rId11"/>
    <p:sldId id="263" r:id="rId12"/>
    <p:sldId id="273" r:id="rId13"/>
    <p:sldId id="274" r:id="rId14"/>
    <p:sldId id="262" r:id="rId15"/>
    <p:sldId id="257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466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981" y="260648"/>
            <a:ext cx="7772400" cy="2693889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ЗДОРОВЬЕСБЕРЕГАЮЩИЕ ТЕХНОЛОГИИ НА МУЗЫКАЛЬНЫХ ЗАНЯТИЯХ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385319"/>
            <a:ext cx="5184576" cy="368743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Показательная ООД в старшей разновозрастной группе МДОУ №7 «Жемчужинка».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Подготовили: музыкальный руководитель Абдуллаева М.В.,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Воспитатель Шиян Н.С.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Ст. Егорлыкская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2023 г.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284984"/>
            <a:ext cx="3677366" cy="2106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"/>
          <a:stretch/>
        </p:blipFill>
        <p:spPr>
          <a:xfrm>
            <a:off x="4009234" y="476672"/>
            <a:ext cx="5112568" cy="345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10715"/>
            <a:ext cx="3024336" cy="329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3311983"/>
            <a:ext cx="3960440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1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92696"/>
            <a:ext cx="74199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47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268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17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022332" cy="14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268760"/>
            <a:ext cx="69127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88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Валеологическая песенка-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распевка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268760"/>
            <a:ext cx="8136904" cy="531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1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87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2656"/>
            <a:ext cx="4900052" cy="58326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32240" y="2148488"/>
            <a:ext cx="1728192" cy="17801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248980"/>
            <a:ext cx="4294902" cy="3327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4868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мужская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211" y="3100645"/>
            <a:ext cx="5967789" cy="335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75"/>
            <a:ext cx="3810000" cy="32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6632"/>
            <a:ext cx="4752528" cy="286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9292">
            <a:off x="216796" y="3561402"/>
            <a:ext cx="3707904" cy="26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20590"/>
              </p:ext>
            </p:extLst>
          </p:nvPr>
        </p:nvGraphicFramePr>
        <p:xfrm>
          <a:off x="92075" y="92075"/>
          <a:ext cx="19764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7" imgW="1976760" imgH="462240" progId="Package">
                  <p:embed/>
                </p:oleObj>
              </mc:Choice>
              <mc:Fallback>
                <p:oleObj name="Объект упаковщика для оболочки" showAsIcon="1" r:id="rId7" imgW="1976760" imgH="462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976438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72"/>
            <a:ext cx="488632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164" y="3547434"/>
            <a:ext cx="3204864" cy="328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05" y="8672"/>
            <a:ext cx="3818096" cy="381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956" y="3641104"/>
            <a:ext cx="2664296" cy="318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39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7704856" cy="619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63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115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067697" cy="369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933056"/>
            <a:ext cx="4680520" cy="271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998222"/>
            <a:ext cx="38164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377313"/>
            <a:ext cx="4388442" cy="243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018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42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Candara</vt:lpstr>
      <vt:lpstr>Symbol</vt:lpstr>
      <vt:lpstr>Times New Roman</vt:lpstr>
      <vt:lpstr>Волна</vt:lpstr>
      <vt:lpstr>Объект упаковщика для оболочки</vt:lpstr>
      <vt:lpstr>ЗДОРОВЬЕСБЕРЕГАЮЩИЕ ТЕХНОЛОГИИ НА МУЗЫКАЛЬНЫХ ЗАНЯТИЯХ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МУЗЫКАЛЬНЫХ ЗАНЯТИЯХ</dc:title>
  <dc:creator>Владимир</dc:creator>
  <cp:lastModifiedBy>User</cp:lastModifiedBy>
  <cp:revision>40</cp:revision>
  <dcterms:created xsi:type="dcterms:W3CDTF">2013-08-15T17:17:44Z</dcterms:created>
  <dcterms:modified xsi:type="dcterms:W3CDTF">2023-03-31T21:20:13Z</dcterms:modified>
</cp:coreProperties>
</file>