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69" r:id="rId2"/>
    <p:sldId id="271" r:id="rId3"/>
    <p:sldId id="260" r:id="rId4"/>
    <p:sldId id="261" r:id="rId5"/>
    <p:sldId id="265" r:id="rId6"/>
    <p:sldId id="256" r:id="rId7"/>
    <p:sldId id="268" r:id="rId8"/>
    <p:sldId id="266" r:id="rId9"/>
    <p:sldId id="257" r:id="rId10"/>
    <p:sldId id="262" r:id="rId11"/>
    <p:sldId id="276" r:id="rId12"/>
    <p:sldId id="278" r:id="rId13"/>
    <p:sldId id="279" r:id="rId14"/>
    <p:sldId id="264" r:id="rId15"/>
    <p:sldId id="263" r:id="rId16"/>
    <p:sldId id="273" r:id="rId17"/>
    <p:sldId id="274" r:id="rId18"/>
    <p:sldId id="258" r:id="rId19"/>
    <p:sldId id="272" r:id="rId20"/>
    <p:sldId id="277" r:id="rId21"/>
    <p:sldId id="280" r:id="rId22"/>
    <p:sldId id="275" r:id="rId23"/>
    <p:sldId id="282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B9"/>
    <a:srgbClr val="B1DAED"/>
    <a:srgbClr val="EBFB8D"/>
    <a:srgbClr val="56CE98"/>
    <a:srgbClr val="DEF842"/>
    <a:srgbClr val="A6C107"/>
    <a:srgbClr val="C9E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DC11E-71A6-44D8-9DE7-49C394E8E3D2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1D735-9787-492A-AB12-B3459205C6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6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1D735-9787-492A-AB12-B3459205C6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1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1D735-9787-492A-AB12-B3459205C6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3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4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8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2C74-5DB9-422E-BE48-FA9B9D2C4B94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DD3B-397A-46FC-A834-ACA8D8222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6"/>
          <a:stretch/>
        </p:blipFill>
        <p:spPr bwMode="auto">
          <a:xfrm>
            <a:off x="323528" y="260648"/>
            <a:ext cx="8496944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45992"/>
            <a:ext cx="3312368" cy="469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7006"/>
            <a:ext cx="2880320" cy="462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9164"/>
            <a:ext cx="6120680" cy="442446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2002226" y="434784"/>
            <a:ext cx="513954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Петр Ильич Чайковский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226" y="5676803"/>
            <a:ext cx="513954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«Детский альбом»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4684" y="1152476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(1840 – 1893гг.)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04968" cy="64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i5.walmartimages.com/asr/2bf5ac6b-a7e5-4452-bc36-9c3c89ba1cda_1.979d88034a3525128791ac456c476d7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6408712" cy="49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268" y="5013176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BF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EBF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«Игра в лошадки»</a:t>
            </a:r>
            <a:endParaRPr lang="ru-RU" sz="4800" b="1" dirty="0">
              <a:solidFill>
                <a:srgbClr val="EBFB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72" y="260648"/>
            <a:ext cx="8518645" cy="621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gas-kvas.com/uploads/posts/2023-01/1673495723_gas-kvas-com-p-risunok-detskii-marsh-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628800"/>
            <a:ext cx="6131432" cy="415817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747" y="4293096"/>
            <a:ext cx="7329251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«Марш деревянных солдатиков»</a:t>
            </a:r>
            <a:endParaRPr lang="ru-RU" sz="48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07" y="120380"/>
            <a:ext cx="8785473" cy="66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cf3.ppt-online.org/files3/slide/r/rjJODnwpgBUsMSI05YE9Tltki2ZhuqybKVxvmG/slide-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20380"/>
            <a:ext cx="6480720" cy="67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5117" y="5288216"/>
            <a:ext cx="7329251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«Новая кукла»</a:t>
            </a:r>
            <a:endParaRPr lang="ru-RU" sz="48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54" y="188640"/>
            <a:ext cx="8608925" cy="643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rukodelki.com.ua/14701-large_default/nabor-dlya-vyshivaniya-kit-10615-pervyj-b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1652" y="1124744"/>
            <a:ext cx="65527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941168"/>
            <a:ext cx="7329251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«ВАЛЬС»</a:t>
            </a:r>
            <a:endParaRPr lang="ru-RU" sz="4800" b="1" dirty="0">
              <a:ln>
                <a:solidFill>
                  <a:schemeClr val="tx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6"/>
          <a:stretch/>
        </p:blipFill>
        <p:spPr bwMode="auto">
          <a:xfrm>
            <a:off x="179512" y="234763"/>
            <a:ext cx="878497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880321" cy="33843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815" y="3745153"/>
            <a:ext cx="3672408" cy="27543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033" y="1272460"/>
            <a:ext cx="342038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2296" y="4827831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«Полька»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6"/>
          <a:stretch/>
        </p:blipFill>
        <p:spPr bwMode="auto">
          <a:xfrm>
            <a:off x="179512" y="311673"/>
            <a:ext cx="878497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54" y="563053"/>
            <a:ext cx="3312368" cy="3960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060" y="836712"/>
            <a:ext cx="3384376" cy="31203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053" y="3277728"/>
            <a:ext cx="3721665" cy="31323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027691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«Мазурка»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26"/>
            <a:ext cx="8568952" cy="639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6789704" y="5350177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5944975" y="5043638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9934">
            <a:off x="4783347" y="5331668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25584">
            <a:off x="3405328" y="5331670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6127"/>
            <a:ext cx="6624736" cy="49370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589" y="5009094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«Немецкая песенка»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26"/>
            <a:ext cx="8568952" cy="639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9934">
            <a:off x="4783347" y="5331668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25584">
            <a:off x="3405328" y="5331670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5944975" y="5043638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6789704" y="5350177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969345" cy="45810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6292" y="4823436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«Неаполитанская песенка»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55" y="235656"/>
            <a:ext cx="8608925" cy="643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93034"/>
            <a:ext cx="3744416" cy="4798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3907863" cy="45347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1431" y="4922053"/>
            <a:ext cx="7373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«Камаринская»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3" y="217111"/>
            <a:ext cx="8427041" cy="638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EX\AppData\Local\Microsoft\Windows\Temporary Internet Files\Content.IE5\XMQ18IEX\MC900345144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33202"/>
            <a:ext cx="4104456" cy="1035558"/>
          </a:xfrm>
          <a:prstGeom prst="roundRect">
            <a:avLst/>
          </a:prstGeom>
          <a:solidFill>
            <a:srgbClr val="B1DAED"/>
          </a:solidFill>
          <a:effectLst>
            <a:softEdge rad="127000"/>
          </a:effectLst>
        </p:spPr>
      </p:pic>
      <p:pic>
        <p:nvPicPr>
          <p:cNvPr id="2052" name="Picture 4" descr="C:\Users\ALEX\AppData\Local\Microsoft\Windows\Temporary Internet Files\Content.IE5\YSKA0UII\MC900239415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36" y="332656"/>
            <a:ext cx="277230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63"/>
          <a:stretch/>
        </p:blipFill>
        <p:spPr bwMode="auto">
          <a:xfrm>
            <a:off x="2483768" y="674350"/>
            <a:ext cx="4212468" cy="47843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86888"/>
            <a:ext cx="4968552" cy="5152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5376" y="4869160"/>
            <a:ext cx="73292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«Шарманщик поёт»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4" y="332656"/>
            <a:ext cx="8388299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648" y="1893896"/>
            <a:ext cx="6842030" cy="4104456"/>
          </a:xfrm>
          <a:prstGeom prst="round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6107" y="500728"/>
            <a:ext cx="648857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Петр Ильич жил в те далекие времена, </a:t>
            </a:r>
            <a:endParaRPr lang="ru-RU" sz="2400" dirty="0" smtClean="0"/>
          </a:p>
          <a:p>
            <a:r>
              <a:rPr lang="ru-RU" sz="2400" dirty="0" smtClean="0"/>
              <a:t>когда </a:t>
            </a:r>
            <a:r>
              <a:rPr lang="ru-RU" sz="2400" dirty="0"/>
              <a:t>еще не было ни электричества, ни радио, </a:t>
            </a:r>
            <a:endParaRPr lang="ru-RU" sz="2400" dirty="0" smtClean="0"/>
          </a:p>
          <a:p>
            <a:r>
              <a:rPr lang="ru-RU" sz="2400" dirty="0" smtClean="0"/>
              <a:t>ни телевидения.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55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55" y="150932"/>
            <a:ext cx="8608925" cy="643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714282"/>
            <a:ext cx="7056784" cy="53070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431" y="863212"/>
            <a:ext cx="6156929" cy="5158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385" y="1106904"/>
            <a:ext cx="6381019" cy="45217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0" t="14855" r="4357" b="5708"/>
          <a:stretch/>
        </p:blipFill>
        <p:spPr bwMode="auto">
          <a:xfrm>
            <a:off x="1655431" y="1196752"/>
            <a:ext cx="6156929" cy="4666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5366" y="4811973"/>
            <a:ext cx="7329251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«Баба Яга»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26"/>
            <a:ext cx="8568952" cy="639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philarmonia43.ru/content/img/all/events/1115-k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48681"/>
            <a:ext cx="6984776" cy="43434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292" y="4827983"/>
            <a:ext cx="7199408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«МАМА»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126"/>
            <a:ext cx="8568952" cy="639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89934">
            <a:off x="4783347" y="5331668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25584">
            <a:off x="3405328" y="5331670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6789704" y="5350177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5944975" y="5043638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857" y="578038"/>
            <a:ext cx="3477199" cy="4651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578038"/>
            <a:ext cx="3780420" cy="40226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78038"/>
            <a:ext cx="7128791" cy="490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292" y="4827983"/>
            <a:ext cx="7199408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«Утренняя молитва»</a:t>
            </a:r>
            <a:endParaRPr lang="ru-RU" sz="4800" b="1" dirty="0">
              <a:ln>
                <a:solidFill>
                  <a:schemeClr val="accent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6"/>
          <a:stretch/>
        </p:blipFill>
        <p:spPr bwMode="auto">
          <a:xfrm>
            <a:off x="179512" y="385432"/>
            <a:ext cx="878497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7832">
            <a:off x="899592" y="1472435"/>
            <a:ext cx="1755725" cy="22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61650"/>
            <a:ext cx="2212851" cy="26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5254" y="1481941"/>
            <a:ext cx="2831324" cy="222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153" y="3212976"/>
            <a:ext cx="3142047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981" y="3704052"/>
            <a:ext cx="3456384" cy="29784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173" y="861650"/>
            <a:ext cx="3877434" cy="20506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«Бим-бом,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-бом, закрывается альбом,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Непростой, а музыкальный,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веселый, то печальный,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Сочиненный для ребят много-много лет назад».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49" y="343075"/>
            <a:ext cx="8704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5573" y="5229200"/>
            <a:ext cx="6480720" cy="11190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F3F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Спасибо за внимание!</a:t>
            </a:r>
            <a:endParaRPr lang="ru-RU" sz="4800" b="1" dirty="0">
              <a:solidFill>
                <a:srgbClr val="F3F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44" name="Picture 4" descr="https://soundtimes.ru/images/kamernaya/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25646"/>
            <a:ext cx="6567029" cy="43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04968" cy="64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30029"/>
            <a:ext cx="6048672" cy="4713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809" y="5098460"/>
            <a:ext cx="576688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Ездили не в машинах, а на лошадях и в каретах,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мальчики играли не с машинками, а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деревянными лошадками на колесиках.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6" y="1093735"/>
            <a:ext cx="4460100" cy="331236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152204"/>
            <a:ext cx="4104456" cy="308698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1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07" y="120380"/>
            <a:ext cx="8785473" cy="662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286612"/>
            <a:ext cx="4525575" cy="5157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398" y="5602550"/>
            <a:ext cx="827668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/>
              <a:t>Но девочкам, так же, как и сейчас, </a:t>
            </a:r>
            <a:endParaRPr lang="ru-RU" sz="2800" dirty="0" smtClean="0"/>
          </a:p>
          <a:p>
            <a:r>
              <a:rPr lang="ru-RU" sz="2800" dirty="0" smtClean="0"/>
              <a:t>дарили </a:t>
            </a:r>
            <a:r>
              <a:rPr lang="ru-RU" sz="2800" dirty="0"/>
              <a:t>красивых кукол в длинных бальных платьях. </a:t>
            </a:r>
          </a:p>
        </p:txBody>
      </p:sp>
    </p:spTree>
    <p:extLst>
      <p:ext uri="{BB962C8B-B14F-4D97-AF65-F5344CB8AC3E}">
        <p14:creationId xmlns:p14="http://schemas.microsoft.com/office/powerpoint/2010/main" val="41460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28" y="171426"/>
            <a:ext cx="8568952" cy="639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5664756" y="5483355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76747">
            <a:off x="3621352" y="5365053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29401">
            <a:off x="6861712" y="5483355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X\AppData\Local\Microsoft\Windows\Temporary Internet Files\Content.IE5\8KIK67YH\MC9003054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92006">
            <a:off x="5734709" y="5124562"/>
            <a:ext cx="1426464" cy="18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877" y="4808326"/>
            <a:ext cx="5788015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У Петра Ильича Чайковского своих детей не было,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он часто гостил  </a:t>
            </a:r>
            <a:r>
              <a:rPr lang="ru-RU" dirty="0" smtClean="0"/>
              <a:t>у </a:t>
            </a:r>
            <a:r>
              <a:rPr lang="ru-RU" dirty="0"/>
              <a:t>своей родной сестры </a:t>
            </a:r>
            <a:endParaRPr lang="ru-RU" dirty="0" smtClean="0"/>
          </a:p>
          <a:p>
            <a:r>
              <a:rPr lang="ru-RU" dirty="0" smtClean="0"/>
              <a:t>Александры </a:t>
            </a:r>
            <a:r>
              <a:rPr lang="ru-RU" dirty="0"/>
              <a:t>в Украине. В ее поместье композитор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/>
              <a:t>устраивал веселые мероприятия с племянниками,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самые теплые отношения у него были с одним из </a:t>
            </a:r>
            <a:endParaRPr lang="ru-RU" dirty="0" smtClean="0"/>
          </a:p>
          <a:p>
            <a:r>
              <a:rPr lang="ru-RU" dirty="0" smtClean="0"/>
              <a:t>семерых </a:t>
            </a:r>
            <a:r>
              <a:rPr lang="ru-RU" dirty="0"/>
              <a:t>детей сестры, Володей. </a:t>
            </a:r>
          </a:p>
        </p:txBody>
      </p:sp>
      <p:pic>
        <p:nvPicPr>
          <p:cNvPr id="3074" name="Picture 2" descr="https://tchaikovskyhome.ru/uploads/photoalbums/photoalbums-MjI3NDUwNTMyODU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758" y="606988"/>
            <a:ext cx="3484988" cy="415897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91" y="188640"/>
            <a:ext cx="8568952" cy="639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086" y="3282620"/>
            <a:ext cx="2565629" cy="332316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3.turbina.ru/photos.4/5/3/1/6/7/3376135/big.photo/Gosudarstvennyy-dom-muze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086" y="437540"/>
            <a:ext cx="3597360" cy="45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4797152"/>
            <a:ext cx="5472608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 учился играть на фортепиано, поэтому чтобы обучение игре было для него и детей его возраста более интересным, Петр Ильич сочинил музыкальные пьесы, которые объединил в один альбом.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5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6"/>
          <a:stretch/>
        </p:blipFill>
        <p:spPr bwMode="auto">
          <a:xfrm>
            <a:off x="179512" y="385432"/>
            <a:ext cx="878497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7832">
            <a:off x="899592" y="1472435"/>
            <a:ext cx="1755725" cy="22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61650"/>
            <a:ext cx="2212851" cy="260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5254" y="1481941"/>
            <a:ext cx="2831324" cy="222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153" y="3212976"/>
            <a:ext cx="3142047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636950"/>
            <a:ext cx="3456384" cy="29784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173" y="861650"/>
            <a:ext cx="3877434" cy="27596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Бом-бом, бом-бом, открывается альбом: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весёлый, то печальный,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простой, а музыкальный,  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Сочиненный для ребят много-много лет назад.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музыка известна и любима во всех уголках нашей страны, а сегодня она звучит для вас….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1888"/>
            <a:ext cx="8704968" cy="64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10" y="712608"/>
            <a:ext cx="6502177" cy="46606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12452"/>
            <a:ext cx="6336704" cy="4754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645834"/>
            <a:ext cx="6696743" cy="52309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59" y="4869160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3F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F3F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«Сладкая грёза»</a:t>
            </a:r>
            <a:endParaRPr lang="ru-RU" sz="4800" b="1" dirty="0">
              <a:solidFill>
                <a:srgbClr val="F3FD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1888"/>
            <a:ext cx="8704968" cy="640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490" y="747548"/>
            <a:ext cx="6450814" cy="4481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6408712" cy="4608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41" y="620688"/>
            <a:ext cx="6696744" cy="48965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268" y="5013176"/>
            <a:ext cx="7199407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EBF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П.И. Чайковский «Детский альбом»</a:t>
            </a:r>
          </a:p>
          <a:p>
            <a:pPr algn="ctr"/>
            <a:r>
              <a:rPr lang="ru-RU" sz="4800" b="1" dirty="0" smtClean="0">
                <a:solidFill>
                  <a:srgbClr val="EBF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«Зимнее утро»</a:t>
            </a:r>
            <a:endParaRPr lang="ru-RU" sz="4800" b="1" dirty="0">
              <a:solidFill>
                <a:srgbClr val="EBFB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398</Words>
  <Application>Microsoft Office PowerPoint</Application>
  <PresentationFormat>Экран (4:3)</PresentationFormat>
  <Paragraphs>61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User</cp:lastModifiedBy>
  <cp:revision>59</cp:revision>
  <dcterms:created xsi:type="dcterms:W3CDTF">2011-01-12T18:03:29Z</dcterms:created>
  <dcterms:modified xsi:type="dcterms:W3CDTF">2023-03-31T21:26:16Z</dcterms:modified>
</cp:coreProperties>
</file>