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8" r:id="rId3"/>
    <p:sldId id="270" r:id="rId4"/>
    <p:sldId id="275" r:id="rId5"/>
    <p:sldId id="259" r:id="rId6"/>
    <p:sldId id="271" r:id="rId7"/>
    <p:sldId id="260" r:id="rId8"/>
    <p:sldId id="261" r:id="rId9"/>
    <p:sldId id="262" r:id="rId10"/>
    <p:sldId id="277" r:id="rId11"/>
    <p:sldId id="278" r:id="rId12"/>
    <p:sldId id="264" r:id="rId13"/>
    <p:sldId id="283" r:id="rId14"/>
    <p:sldId id="284" r:id="rId15"/>
    <p:sldId id="276" r:id="rId16"/>
    <p:sldId id="279" r:id="rId17"/>
    <p:sldId id="280" r:id="rId18"/>
    <p:sldId id="281" r:id="rId19"/>
    <p:sldId id="282" r:id="rId20"/>
    <p:sldId id="285" r:id="rId21"/>
    <p:sldId id="266" r:id="rId22"/>
    <p:sldId id="286" r:id="rId23"/>
    <p:sldId id="267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71166"/>
            <a:ext cx="9036496" cy="17543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Здоровьесберегающие технологии на музыкальных занятиях</a:t>
            </a:r>
            <a:endParaRPr lang="ru-RU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42900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771800" y="4941168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Подготовила музыкальный руководитель</a:t>
            </a:r>
          </a:p>
          <a:p>
            <a:r>
              <a:rPr lang="ru-RU" dirty="0" smtClean="0"/>
              <a:t>МБДОУ №7 «Жемчужинка»</a:t>
            </a:r>
          </a:p>
          <a:p>
            <a:r>
              <a:rPr lang="ru-RU" dirty="0" smtClean="0"/>
              <a:t>Абдуллаева Марина Владимировна</a:t>
            </a:r>
            <a:endParaRPr lang="ru-RU" dirty="0"/>
          </a:p>
        </p:txBody>
      </p:sp>
      <p:pic>
        <p:nvPicPr>
          <p:cNvPr id="1026" name="Picture 2" descr="C:\Users\TANYA.TATYANA\Desktop\io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286251" cy="476250"/>
          </a:xfrm>
          <a:prstGeom prst="rect">
            <a:avLst/>
          </a:prstGeom>
          <a:noFill/>
        </p:spPr>
      </p:pic>
      <p:pic>
        <p:nvPicPr>
          <p:cNvPr id="1027" name="Picture 3" descr="C:\Users\TANYA.TATYANA\Desktop\not.st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4819651" cy="619125"/>
          </a:xfrm>
          <a:prstGeom prst="rect">
            <a:avLst/>
          </a:prstGeom>
          <a:noFill/>
        </p:spPr>
      </p:pic>
      <p:pic>
        <p:nvPicPr>
          <p:cNvPr id="7" name="Picture 8" descr="https://akademiarechi.ru/wp-content/uploads/2019/11/zdorovyi-obraz-jizni-e15747011236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58" y="4653585"/>
            <a:ext cx="2837558" cy="21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802165" cy="640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66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97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683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822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Ритмодекламация «Мы идём в весенний лес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идём в весенний лес, сколько здесь вокруг чудес,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берёзка стройная стоит, справа ёлочка на нас глядит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носочках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спокойно, не спеша, у всех осанка хороша.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носочках мы идём и ничуть не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устаём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пяточках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пяточках умеем - всё сегодня мы успеем!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внешней стороне стопы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медведь вот так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идёт,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внутренней стороне стопы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 а мы – наоборот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(Лёгкий бег),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Прилетели журавли и соловушки малы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Покружились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присели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Бабочки все закружились, на цветочки опустились.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ЗДРАВГОРОД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896544"/>
          </a:xfrm>
        </p:spPr>
      </p:pic>
    </p:spTree>
    <p:extLst>
      <p:ext uri="{BB962C8B-B14F-4D97-AF65-F5344CB8AC3E}">
        <p14:creationId xmlns:p14="http://schemas.microsoft.com/office/powerpoint/2010/main" val="373595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5833"/>
            <a:ext cx="8496944" cy="6229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25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5833"/>
            <a:ext cx="8640960" cy="630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85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861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0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96738"/>
              </p:ext>
            </p:extLst>
          </p:nvPr>
        </p:nvGraphicFramePr>
        <p:xfrm>
          <a:off x="467544" y="1052737"/>
          <a:ext cx="8064896" cy="5472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159">
                <a:tc>
                  <a:txBody>
                    <a:bodyPr/>
                    <a:lstStyle/>
                    <a:p>
                      <a:pPr marL="522605" marR="5168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Помещения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5" marR="5181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Процессы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6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22605" marR="51816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Музыкальный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ru-RU" sz="1400" spc="-1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зал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70915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Логоритмика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9709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</a:t>
                      </a:r>
                      <a:r>
                        <a:rPr lang="ru-RU" sz="1400" dirty="0" smtClean="0">
                          <a:effectLst/>
                        </a:rPr>
                        <a:t>узыкальные </a:t>
                      </a:r>
                      <a:r>
                        <a:rPr lang="ru-RU" sz="1400" dirty="0">
                          <a:effectLst/>
                        </a:rPr>
                        <a:t>занятия;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и</a:t>
                      </a:r>
                      <a:r>
                        <a:rPr lang="ru-RU" sz="1400" dirty="0" smtClean="0">
                          <a:effectLst/>
                        </a:rPr>
                        <a:t>ндивидуальные</a:t>
                      </a:r>
                      <a:r>
                        <a:rPr lang="ru-RU" sz="1400" spc="-2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занятия;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10680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</a:t>
                      </a:r>
                      <a:r>
                        <a:rPr lang="ru-RU" sz="1400" dirty="0" smtClean="0">
                          <a:effectLst/>
                        </a:rPr>
                        <a:t>анцевальный </a:t>
                      </a:r>
                      <a:r>
                        <a:rPr lang="ru-RU" sz="1400" dirty="0">
                          <a:effectLst/>
                        </a:rPr>
                        <a:t>кружок;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endParaRPr lang="ru-RU" sz="1400" spc="5" dirty="0" smtClean="0">
                        <a:effectLst/>
                      </a:endParaRPr>
                    </a:p>
                    <a:p>
                      <a:pPr marL="67945" marR="106807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праздники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ru-RU" sz="1400" spc="-6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развлечения.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622"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22605" marR="51816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Групповые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ru-RU" sz="1400" spc="-3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комнаты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775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Самостоятельная музыкальная и</a:t>
                      </a:r>
                      <a:r>
                        <a:rPr lang="ru-RU" sz="1400" spc="-3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театральная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деятельность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10922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музыкальных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уголках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и</a:t>
                      </a:r>
                      <a:r>
                        <a:rPr lang="en-US" sz="1400" dirty="0" err="1" smtClean="0">
                          <a:effectLst/>
                        </a:rPr>
                        <a:t>ндивидуальная</a:t>
                      </a:r>
                      <a:r>
                        <a:rPr lang="en-US" sz="1400" spc="-35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работа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003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21970" marR="51816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Физкультурный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ru-RU" sz="1400" spc="-15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зал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Утренняя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гимнастика;</a:t>
                      </a:r>
                      <a:endParaRPr lang="ru-RU" sz="1100" dirty="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</a:t>
                      </a:r>
                      <a:r>
                        <a:rPr lang="ru-RU" sz="1400" dirty="0" smtClean="0">
                          <a:effectLst/>
                        </a:rPr>
                        <a:t>изкультурные</a:t>
                      </a:r>
                      <a:r>
                        <a:rPr lang="ru-RU" sz="1400" spc="-1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занятия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51752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музыкальным сопровождением;</a:t>
                      </a:r>
                      <a:r>
                        <a:rPr lang="ru-RU" sz="1400" spc="-335" dirty="0">
                          <a:effectLst/>
                        </a:rPr>
                        <a:t> </a:t>
                      </a:r>
                      <a:endParaRPr lang="ru-RU" sz="1400" spc="-335" dirty="0" smtClean="0">
                        <a:effectLst/>
                      </a:endParaRPr>
                    </a:p>
                    <a:p>
                      <a:pPr marL="67945" marR="51752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ЛФК</a:t>
                      </a:r>
                      <a:r>
                        <a:rPr lang="ru-RU" sz="1400" spc="-1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(лечебная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физкультура);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5588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</a:t>
                      </a:r>
                      <a:r>
                        <a:rPr lang="ru-RU" sz="1400" dirty="0" smtClean="0">
                          <a:effectLst/>
                        </a:rPr>
                        <a:t>узыкально-спортивные </a:t>
                      </a:r>
                      <a:r>
                        <a:rPr lang="ru-RU" sz="1400" dirty="0">
                          <a:effectLst/>
                        </a:rPr>
                        <a:t>праздники и</a:t>
                      </a:r>
                      <a:r>
                        <a:rPr lang="ru-RU" sz="1400" spc="-3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развлечения.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184"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22605" marR="518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Территория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ru-RU" sz="1400" spc="-3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детского</a:t>
                      </a:r>
                      <a:r>
                        <a:rPr lang="en-US" sz="1400" spc="-10" dirty="0" smtClean="0">
                          <a:effectLst/>
                        </a:rPr>
                        <a:t> </a:t>
                      </a:r>
                      <a:r>
                        <a:rPr lang="ru-RU" sz="1400" spc="-1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сада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Праздники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развлечения;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8064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</a:t>
                      </a:r>
                      <a:r>
                        <a:rPr lang="ru-RU" sz="1400" dirty="0" smtClean="0">
                          <a:effectLst/>
                        </a:rPr>
                        <a:t>узыкальные</a:t>
                      </a:r>
                      <a:r>
                        <a:rPr lang="ru-RU" sz="1400" spc="-25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спортивные</a:t>
                      </a:r>
                      <a:r>
                        <a:rPr lang="ru-RU" sz="1400" spc="-3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развлечения,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праздники.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5536" y="481608"/>
            <a:ext cx="82809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58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ДОУ для развития музыкальных и творческих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 детей, укрепления их психофизического здоровья.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15" y="116632"/>
            <a:ext cx="8856983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502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7947" y="1484784"/>
            <a:ext cx="6966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103154"/>
                </a:solidFill>
                <a:latin typeface="Bookman Old Style" pitchFamily="18" charset="0"/>
              </a:rPr>
              <a:t>  </a:t>
            </a:r>
            <a:endParaRPr lang="ru-RU" sz="1600" b="1" i="1" dirty="0">
              <a:solidFill>
                <a:srgbClr val="103154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42762" y="322263"/>
            <a:ext cx="36576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У меня такие ушки!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Посмотри!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(Стоят спиной друг к другу, массируют ушки)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Разотру их потихоньку.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(Растирают ушки с усилием)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Раз, два, три! Раз, два, три!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Твои ушки тоже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На мои похожи!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(Поворачиваются лицом друг к другу, теребят ушки друг друга)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Хорошо с тобой, дружок,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Покружись со мной разок.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(Кружатся «лодочкой»)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У меня такая спинка.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Посмотри!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 (Один ребёнок поворачивается к спинке другого ребёнка и гладит её)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Я похлопаю по спинке.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Раз, два, три! Раз, два, три!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(Легко похлопывают по спинке)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Твоя спинка тоже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На мою похожа!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(Меняются местами)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Хорошо с тобой, дружок,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Покружись со мной разок. </a:t>
            </a:r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Кружатся «лодочкой»)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434" y="1196752"/>
            <a:ext cx="41045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У меня такие ручки!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Посмотри!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Стоят спиной друг к другу, гладят свои руки)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Звонко хлопают в ладоши.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Раз, два, три! Раз, два, три!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(Хлопают)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Твои ручки тоже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На мои похожи.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>
                <a:solidFill>
                  <a:srgbClr val="000000"/>
                </a:solidFill>
                <a:latin typeface="Helvetica Neue"/>
              </a:rPr>
              <a:t>(Поворачиваются лицом друг другу, </a:t>
            </a:r>
            <a:endParaRPr lang="ru-RU" sz="1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гладят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по ручкам друг друга)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Хорошо с тобой, дружок,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Покружись со мной разок.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Кружатся «лодочкой»)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У меня такие щёчки!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Посмотри!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Стоят спиной друг другу, гладят свои щёчки)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Я пощиплю их немножко.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Раз, два, три! Раз, два, три!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Легко щиплют щёчки)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Твои щёчки тоже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На мои похожи.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Поворачиваются, растирают </a:t>
            </a:r>
            <a:endParaRPr lang="ru-RU" sz="1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щёчки 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друг друга)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Хорошо с тобой, дружок,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00000"/>
                </a:solidFill>
                <a:latin typeface="Helvetica Neue"/>
              </a:rPr>
              <a:t>Покружись со мной разок. </a:t>
            </a:r>
            <a:endParaRPr lang="ru-RU" sz="1400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Кружатся «лодочкой»)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129" y="322263"/>
            <a:ext cx="3657600" cy="8744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Игровой массаж «Дружок»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789040"/>
            <a:ext cx="4577205" cy="204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404664"/>
            <a:ext cx="7632848" cy="306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4149080"/>
            <a:ext cx="3744416" cy="223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008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4688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Гречневый массаж для рук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00808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печка – то печёт,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Легко шлёпают ладошками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гречке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сечка – то сечёт,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постукивают рёбрами ладоней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гречка - то </a:t>
            </a:r>
            <a:r>
              <a:rPr lang="ru-RU" sz="20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гречёт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Слегка надавливают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ладонями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крупу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и нет, она - растёт!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Берут правой и левой рукой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щепотку гречки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высыпают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её 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тарелку.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556792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гречку собрать </a:t>
            </a:r>
            <a:endParaRPr lang="ru-RU" sz="2000" b="1" dirty="0" smtClean="0">
              <a:solidFill>
                <a:srgbClr val="02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гречки в 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руку.</a:t>
            </a:r>
            <a:endParaRPr lang="ru-RU" sz="2000" i="1" dirty="0">
              <a:solidFill>
                <a:srgbClr val="02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горшок положить </a:t>
            </a:r>
            <a:endParaRPr lang="ru-RU" sz="2000" b="1" dirty="0" smtClean="0">
              <a:solidFill>
                <a:srgbClr val="02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ересыпают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руки в руку,</a:t>
            </a:r>
          </a:p>
          <a:p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гречку водою </a:t>
            </a:r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речки залить </a:t>
            </a:r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указательным 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пальцем правой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круговые 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по крупе.</a:t>
            </a:r>
            <a:endParaRPr lang="ru-RU" sz="2000" i="1" dirty="0">
              <a:solidFill>
                <a:srgbClr val="02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потом, а потом </a:t>
            </a:r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</a:t>
            </a:r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печке варить </a:t>
            </a:r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указательным 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пальцем левой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круговые движения.</a:t>
            </a:r>
          </a:p>
          <a:p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 наша </a:t>
            </a:r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</a:t>
            </a:r>
            <a:r>
              <a:rPr lang="ru-RU" sz="2000" b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каша!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гречку в </a:t>
            </a:r>
            <a:r>
              <a:rPr lang="ru-RU" sz="2000" i="1" dirty="0" smtClean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руки, трут </a:t>
            </a:r>
            <a:r>
              <a:rPr lang="ru-RU" sz="2000" i="1" dirty="0">
                <a:solidFill>
                  <a:srgbClr val="02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ладошками друг о друга.</a:t>
            </a:r>
          </a:p>
        </p:txBody>
      </p:sp>
      <p:pic>
        <p:nvPicPr>
          <p:cNvPr id="2050" name="Picture 2" descr="https://dostavka-ecoproduktov.ru/upload/iblock/544/544f0186b426b841cf03f5994f5736d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620688"/>
            <a:ext cx="1872208" cy="7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Музыкотерапия - важная составляющая музыкально-оздоровительной работы в  ДОУ. Это создание такого </a:t>
            </a:r>
            <a:r>
              <a:rPr lang="ru-RU" b="1" i="1" dirty="0" smtClean="0">
                <a:latin typeface="Bookman Old Style" pitchFamily="18" charset="0"/>
              </a:rPr>
              <a:t>музыкального</a:t>
            </a:r>
            <a:r>
              <a:rPr lang="ru-RU" sz="2000" b="1" i="1" dirty="0" smtClean="0">
                <a:latin typeface="Bookman Old Style" pitchFamily="18" charset="0"/>
              </a:rPr>
              <a:t> сопровождения, которое способствует коррекции психофизического статуса детей в процессе их двигательно-игровой деятельности.  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795449"/>
            <a:ext cx="3995936" cy="16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05064"/>
            <a:ext cx="4283968" cy="240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89" y="4725144"/>
            <a:ext cx="7886587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476672"/>
            <a:ext cx="504055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191d1d9378432b778d6d6f815c3c089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68344" y="764704"/>
            <a:ext cx="847725" cy="971550"/>
          </a:xfrm>
          <a:prstGeom prst="rect">
            <a:avLst/>
          </a:prstGeom>
        </p:spPr>
      </p:pic>
      <p:pic>
        <p:nvPicPr>
          <p:cNvPr id="7" name="Рисунок 6" descr="4191d1d9378432b778d6d6f815c3c089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3914" y="3501008"/>
            <a:ext cx="8477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279646" y="906979"/>
            <a:ext cx="8424936" cy="278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Валеологические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песенки-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распевки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7746" y="260648"/>
            <a:ext cx="8703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Система музыкально-оздоровительной работы предполагает использование на каждом музыкальном занятии следующих здоровье сберегающих технологий: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342" y="1185456"/>
            <a:ext cx="844723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970">
              <a:lnSpc>
                <a:spcPts val="1605"/>
              </a:lnSpc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них начинается любое музыкальное занятие. Несложные, добрые тексты и мелодия, </a:t>
            </a:r>
            <a:r>
              <a:rPr lang="ru-RU" kern="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состоящая из звуков мажорной гаммы, поднимают настроение, задают</a:t>
            </a:r>
            <a:r>
              <a:rPr lang="ru-RU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позитивный</a:t>
            </a:r>
            <a:r>
              <a:rPr lang="ru-RU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тон</a:t>
            </a:r>
            <a:r>
              <a:rPr lang="ru-RU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восприятию</a:t>
            </a:r>
            <a:r>
              <a:rPr lang="ru-RU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окружающего мира,</a:t>
            </a:r>
            <a:r>
              <a:rPr lang="ru-RU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улучшают эмоциональный</a:t>
            </a:r>
            <a:r>
              <a:rPr lang="ru-RU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ru-RU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занятии,</a:t>
            </a:r>
            <a:r>
              <a:rPr lang="ru-RU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подготавливают</a:t>
            </a:r>
            <a:r>
              <a:rPr lang="ru-RU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голос</a:t>
            </a:r>
            <a:r>
              <a:rPr lang="ru-RU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kern="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пению.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611560" y="2159615"/>
            <a:ext cx="3864613" cy="198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5652120" y="1879345"/>
            <a:ext cx="2956634" cy="5569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Дыхательная 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гимнастика.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609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970" marR="473075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 дыхательных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занятиях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физиологического</a:t>
            </a:r>
            <a:r>
              <a:rPr lang="ru-RU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дыхания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речи), тренировка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силы вдоха 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выдоха, развитие продолжительности выдоха. Пение с предшествующей ему дыхательной гимнастикой оказывает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психотерапевтическое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оздоравливающее</a:t>
            </a:r>
            <a:r>
              <a:rPr lang="ru-RU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293096"/>
            <a:ext cx="3864613" cy="2241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6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59566" y="604730"/>
            <a:ext cx="3096344" cy="370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424936" cy="278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1452" y="73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970" marR="20193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ее цель - выработка качественных, 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полноценных движений органов</a:t>
            </a:r>
          </a:p>
          <a:p>
            <a:pPr marL="140970" marR="20193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артикуляции, подготовка к правильному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произнесению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фонем.</a:t>
            </a:r>
          </a:p>
          <a:p>
            <a:pPr marL="140970" marR="22606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этой работы 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повышаются показатели уровня развития речи детей, певческих навыков,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улучшаются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музыкальная память,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4860032" y="3429000"/>
            <a:ext cx="346178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Игровой массаж.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476" y="3909825"/>
            <a:ext cx="4139952" cy="178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8032" y="42539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970" marR="1397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самомассаж определенной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тела,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воздействует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целом. Полная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уверенность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что-то прекрасное,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у человека позитивное отношение к собственному телу. Ребенок может легко 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этому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4397888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488" y="692696"/>
            <a:ext cx="4572000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970" marR="27305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Важное место на музыкальных занятиях занимают пальчиковые игры 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сказки,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исполняются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песенки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произносятся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музыку.</a:t>
            </a:r>
          </a:p>
          <a:p>
            <a:pPr marL="140970">
              <a:spcBef>
                <a:spcPts val="33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развивают речь ребенка, двигательные качества, повышают координационные способности пальцев рук, подготавливают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рисованию,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970">
              <a:spcBef>
                <a:spcPts val="335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соединяют пальцевую пластику с выразительным мелодическим и речевым интонированием, формируют образно-ассоциативное мышление на основе устного народного творчества.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64704"/>
            <a:ext cx="4104456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4460488" y="3645024"/>
            <a:ext cx="4388090" cy="313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Речевые игры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6578" y="395868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стихи, с которыми и в которые</a:t>
            </a:r>
            <a:r>
              <a:rPr lang="ru-RU" spc="-3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играть. Известно, что речевые игры и развлечения помогают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</a:t>
            </a:r>
            <a:r>
              <a:rPr lang="ru-RU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окружающему,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стимулируют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познавательную </a:t>
            </a:r>
            <a:r>
              <a:rPr lang="ru-RU" spc="-3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дошкольников. Речевая игра снимает напряжение, обычно возникающее у детей во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занятий,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</a:t>
            </a:r>
            <a:r>
              <a:rPr lang="ru-RU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непроизвольному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97" y="4541643"/>
            <a:ext cx="3419872" cy="19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868" y="4230966"/>
            <a:ext cx="4536504" cy="214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4388090" cy="313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Логоритмика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908720"/>
            <a:ext cx="3854627" cy="255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97731" y="260648"/>
            <a:ext cx="4036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 система музыкально - двигательных,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речедвигательных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музыкально - речевых заданий и упражнений, основанных на использовании связи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слова, музыки и движения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движение и слово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сочетаются различным образом. Но какова бы ни была доля музыки и слова, музыки и движения и т.д., в упражнениях в комплексе они формируют и упорядочивают двигательную сферу ребёнка, его деятельность, положительно влияют на личность.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429764" y="3663557"/>
            <a:ext cx="4388090" cy="313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Музыкотерапия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021" y="3978503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970" marR="26860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подобранной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</a:t>
            </a:r>
          </a:p>
          <a:p>
            <a:pPr marL="140970">
              <a:lnSpc>
                <a:spcPts val="160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снижает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раздражительность,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восстанавливает</a:t>
            </a:r>
            <a:r>
              <a:rPr lang="ru-RU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дыхание.</a:t>
            </a:r>
          </a:p>
          <a:p>
            <a:pPr marL="140970" marR="45402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создание такого музыкального сопровождения, которое способствует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коррекции психофизического статуса детей в процессе их двигательно-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Педагоги дошкольных учреждений, 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в том числе и музыкальные руководители, должны комплексно решать задачи физического, интеллектуального, эмоционального и личностного развития ребенка, активно внедряя в этот процесс наиболее эффективные технологии здоровьесбережения.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501008"/>
            <a:ext cx="3821837" cy="286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ochky_narod_ru1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572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6298" y="980728"/>
            <a:ext cx="55446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Основная форма музыкальной деятельности в ДОУ - музыкальные занятия, в ходе которых осуществляется систематическое, целенаправленное и всестороннее воспитание и формирование музыкальных и творческих способностей каждого ребенка</a:t>
            </a:r>
            <a:r>
              <a:rPr lang="ru-RU" sz="2400" b="1" i="1" dirty="0" smtClean="0">
                <a:latin typeface="Bookman Old Style" pitchFamily="18" charset="0"/>
              </a:rPr>
              <a:t>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356992"/>
            <a:ext cx="3535687" cy="2488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443589"/>
            <a:ext cx="6480720" cy="193899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latin typeface="Bookman Old Style" pitchFamily="18" charset="0"/>
              </a:rPr>
              <a:t>Валеологическая</a:t>
            </a:r>
            <a:r>
              <a:rPr lang="ru-RU" sz="2400" b="1" i="1" dirty="0" smtClean="0">
                <a:latin typeface="Bookman Old Style" pitchFamily="18" charset="0"/>
              </a:rPr>
              <a:t> песенка-приветствие!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Солнышко ясное, здравствуй!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Небо прекрасное, здравствуй!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Все мои подружки, все мои друзья,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Здравствуйте, коллеги! Приветствую вас я!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4" name="Рисунок 13" descr="4191d1d9378432b778d6d6f815c3c08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2360" y="626201"/>
            <a:ext cx="847725" cy="971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542" y="2996952"/>
            <a:ext cx="5328592" cy="306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avatars.mds.yandex.net/i?id=96c6d1b72f87e3b8ea4bf431ffe85c93c0999ad7-8805584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576423"/>
            <a:ext cx="2134417" cy="1905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617</TotalTime>
  <Words>1220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Calibri</vt:lpstr>
      <vt:lpstr>Corbel</vt:lpstr>
      <vt:lpstr>Helvetica Neue</vt:lpstr>
      <vt:lpstr>Times New Roman</vt:lpstr>
      <vt:lpstr>Wingdings 2</vt:lpstr>
      <vt:lpstr>Pixel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ЗДРАВГОРОД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Игровой массаж «Дружок»</vt:lpstr>
      <vt:lpstr>Презентация PowerPoint</vt:lpstr>
      <vt:lpstr>Гречневый массаж для рук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Здоровьесб-е технологии на муз.зан.</dc:title>
  <dc:creator>Neffy</dc:creator>
  <cp:keywords>Здоровье</cp:keywords>
  <cp:lastModifiedBy>User</cp:lastModifiedBy>
  <cp:revision>55</cp:revision>
  <dcterms:created xsi:type="dcterms:W3CDTF">2014-01-11T12:43:16Z</dcterms:created>
  <dcterms:modified xsi:type="dcterms:W3CDTF">2023-03-31T21:21:23Z</dcterms:modified>
  <cp:category>музыкальное занятие</cp:category>
  <cp:contentStatus>презентация Neffy</cp:contentStatus>
</cp:coreProperties>
</file>