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5" r:id="rId3"/>
    <p:sldId id="257" r:id="rId4"/>
    <p:sldId id="266" r:id="rId5"/>
    <p:sldId id="259" r:id="rId6"/>
    <p:sldId id="263" r:id="rId7"/>
    <p:sldId id="293" r:id="rId8"/>
    <p:sldId id="258" r:id="rId9"/>
    <p:sldId id="296" r:id="rId10"/>
    <p:sldId id="297" r:id="rId11"/>
    <p:sldId id="260" r:id="rId12"/>
    <p:sldId id="298" r:id="rId13"/>
    <p:sldId id="264" r:id="rId14"/>
    <p:sldId id="262" r:id="rId15"/>
    <p:sldId id="270" r:id="rId16"/>
    <p:sldId id="271" r:id="rId17"/>
    <p:sldId id="268" r:id="rId18"/>
    <p:sldId id="272" r:id="rId19"/>
    <p:sldId id="29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0EF-359D-4289-B5C5-68A71549205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270-84BB-4C27-9733-76891378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0EF-359D-4289-B5C5-68A71549205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270-84BB-4C27-9733-76891378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0EF-359D-4289-B5C5-68A71549205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270-84BB-4C27-9733-76891378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0EF-359D-4289-B5C5-68A71549205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270-84BB-4C27-9733-76891378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0EF-359D-4289-B5C5-68A71549205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270-84BB-4C27-9733-76891378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0EF-359D-4289-B5C5-68A71549205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270-84BB-4C27-9733-76891378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0EF-359D-4289-B5C5-68A71549205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270-84BB-4C27-9733-76891378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0EF-359D-4289-B5C5-68A71549205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270-84BB-4C27-9733-76891378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0EF-359D-4289-B5C5-68A71549205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270-84BB-4C27-9733-76891378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0EF-359D-4289-B5C5-68A71549205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270-84BB-4C27-9733-76891378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260EF-359D-4289-B5C5-68A71549205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2A270-84BB-4C27-9733-76891378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260EF-359D-4289-B5C5-68A715492058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2A270-84BB-4C27-9733-76891378E9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56076" y="620688"/>
            <a:ext cx="3528392" cy="2880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Сорок </a:t>
            </a:r>
            <a:r>
              <a:rPr lang="ru-RU" dirty="0"/>
              <a:t>– сороков.</a:t>
            </a:r>
            <a:br>
              <a:rPr lang="ru-RU" dirty="0"/>
            </a:br>
            <a:r>
              <a:rPr lang="ru-RU" dirty="0"/>
              <a:t>День прилёта </a:t>
            </a:r>
            <a:r>
              <a:rPr lang="ru-RU" dirty="0" smtClean="0"/>
              <a:t>птиц.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6036" y="4581128"/>
            <a:ext cx="3888432" cy="1752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Подготовила музыкальный руководитель МБДОУ №7 «Жемчужинка»</a:t>
            </a:r>
          </a:p>
          <a:p>
            <a:r>
              <a:rPr lang="ru-RU" sz="2400" dirty="0" smtClean="0"/>
              <a:t>Абдуллаева М.В.</a:t>
            </a:r>
            <a:endParaRPr lang="ru-RU" sz="2400" dirty="0"/>
          </a:p>
        </p:txBody>
      </p:sp>
      <p:pic>
        <p:nvPicPr>
          <p:cNvPr id="1026" name="Picture 2" descr="https://tipik.ru/wp-content/uploads/2019/09/%D0%A4%D0%BE%D1%82%D0%BE-%D0%B8-%D0%BA%D0%B0%D1%80%D1%82%D0%B8%D0%BD%D0%BA%D0%B8-%D0%BD%D0%B0-22-%D0%BC%D0%B0%D1%80%D1%82%D0%B0-%D0%A1%D0%BE%D1%80%D0%BE%D0%BA%D0%B8-%D0%96%D0%B0%D0%B2%D0%BE%D1%80%D0%BE%D0%BD%D0%BA%D0%B8-0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1002307"/>
            <a:ext cx="468052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74750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Грачи прилетели</a:t>
            </a:r>
            <a:endParaRPr lang="ru-RU" dirty="0"/>
          </a:p>
        </p:txBody>
      </p:sp>
      <p:pic>
        <p:nvPicPr>
          <p:cNvPr id="4" name="Содержимое 3" descr="44343382_grachi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357298"/>
            <a:ext cx="4071966" cy="2857520"/>
          </a:xfrm>
        </p:spPr>
      </p:pic>
      <p:pic>
        <p:nvPicPr>
          <p:cNvPr id="5" name="Рисунок 4" descr="p83_grach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9124" y="3000372"/>
            <a:ext cx="4429156" cy="3286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61514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Скворцы </a:t>
            </a:r>
            <a:endParaRPr lang="ru-RU" dirty="0"/>
          </a:p>
        </p:txBody>
      </p:sp>
      <p:pic>
        <p:nvPicPr>
          <p:cNvPr id="4" name="Содержимое 3" descr="skvores_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214290"/>
            <a:ext cx="3700470" cy="3048798"/>
          </a:xfrm>
        </p:spPr>
      </p:pic>
      <p:pic>
        <p:nvPicPr>
          <p:cNvPr id="5" name="Рисунок 4" descr="72983461_1301787820_772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32856"/>
            <a:ext cx="4714878" cy="435769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ticy2_big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7323">
            <a:off x="594080" y="498272"/>
            <a:ext cx="3168174" cy="4525963"/>
          </a:xfrm>
        </p:spPr>
      </p:pic>
      <p:pic>
        <p:nvPicPr>
          <p:cNvPr id="7" name="Рисунок 6" descr="0487aaa78e1bt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650089">
            <a:off x="3980895" y="640215"/>
            <a:ext cx="4429156" cy="568984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7-017-ZHavoronki-prileteli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_446_1297356318eHDdBkTnzH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945" y="29889"/>
            <a:ext cx="4588945" cy="3482981"/>
          </a:xfrm>
        </p:spPr>
      </p:pic>
      <p:pic>
        <p:nvPicPr>
          <p:cNvPr id="6" name="Рисунок 5" descr="step_107_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560" y="29889"/>
            <a:ext cx="4762500" cy="3571875"/>
          </a:xfrm>
          <a:prstGeom prst="rect">
            <a:avLst/>
          </a:prstGeom>
        </p:spPr>
      </p:pic>
      <p:pic>
        <p:nvPicPr>
          <p:cNvPr id="8" name="Рисунок 7" descr="zhavoronki-of-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431" y="3207209"/>
            <a:ext cx="4953008" cy="3630616"/>
          </a:xfrm>
          <a:prstGeom prst="rect">
            <a:avLst/>
          </a:prstGeom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051" y="2699645"/>
            <a:ext cx="2357449" cy="2033598"/>
          </a:xfrm>
          <a:prstGeom prst="rect">
            <a:avLst/>
          </a:prstGeom>
        </p:spPr>
      </p:pic>
      <p:pic>
        <p:nvPicPr>
          <p:cNvPr id="9" name="Рисунок 8" descr="skas1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0863" y="4008911"/>
            <a:ext cx="3857612" cy="28289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-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285728"/>
            <a:ext cx="7858180" cy="628654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d0c7245059c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41" y="2973"/>
            <a:ext cx="6022071" cy="4525963"/>
          </a:xfrm>
        </p:spPr>
      </p:pic>
      <p:pic>
        <p:nvPicPr>
          <p:cNvPr id="5" name="Рисунок 4" descr="9d7a10c335d3e743682a212f9917206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7" y="3178170"/>
            <a:ext cx="5375286" cy="3679830"/>
          </a:xfrm>
          <a:prstGeom prst="rect">
            <a:avLst/>
          </a:prstGeom>
        </p:spPr>
      </p:pic>
      <p:pic>
        <p:nvPicPr>
          <p:cNvPr id="6" name="Рисунок 5" descr="0817e05f53e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563" y="764704"/>
            <a:ext cx="2385391" cy="1789043"/>
          </a:xfrm>
          <a:prstGeom prst="rect">
            <a:avLst/>
          </a:prstGeom>
        </p:spPr>
      </p:pic>
      <p:pic>
        <p:nvPicPr>
          <p:cNvPr id="7" name="Рисунок 6" descr="4823596_jp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533" y="3737424"/>
            <a:ext cx="3810000" cy="31051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35080" cy="116205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098576" cy="469106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Интернет ресурсы: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613529"/>
            <a:ext cx="7715200" cy="2111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4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9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всё зазеленело……</a:t>
            </a:r>
            <a:br>
              <a:rPr lang="ru-RU" dirty="0" smtClean="0"/>
            </a:br>
            <a:r>
              <a:rPr lang="ru-RU" dirty="0"/>
              <a:t>Е</a:t>
            </a:r>
            <a:r>
              <a:rPr lang="ru-RU" dirty="0" smtClean="0"/>
              <a:t>сли птицам не до сна…… </a:t>
            </a:r>
            <a:br>
              <a:rPr lang="ru-RU" dirty="0" smtClean="0"/>
            </a:br>
            <a:r>
              <a:rPr lang="ru-RU" dirty="0" smtClean="0"/>
              <a:t>Значит к нам пришла весна!</a:t>
            </a:r>
            <a:endParaRPr lang="ru-RU" dirty="0"/>
          </a:p>
        </p:txBody>
      </p:sp>
      <p:pic>
        <p:nvPicPr>
          <p:cNvPr id="8" name="Содержимое 7" descr="613213_577157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2564903"/>
            <a:ext cx="5377800" cy="3168353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Птицы                                      прилетели</a:t>
            </a:r>
            <a:endParaRPr lang="ru-RU" dirty="0"/>
          </a:p>
        </p:txBody>
      </p:sp>
      <p:pic>
        <p:nvPicPr>
          <p:cNvPr id="4" name="Содержимое 3" descr="1302192009_152992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536" y="1417638"/>
            <a:ext cx="3000396" cy="2286016"/>
          </a:xfrm>
        </p:spPr>
      </p:pic>
      <p:pic>
        <p:nvPicPr>
          <p:cNvPr id="5" name="Рисунок 4" descr="0019-026-A-vestniki-vesny-ptits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479" y="149223"/>
            <a:ext cx="3519495" cy="2809881"/>
          </a:xfrm>
          <a:prstGeom prst="rect">
            <a:avLst/>
          </a:prstGeom>
        </p:spPr>
      </p:pic>
      <p:pic>
        <p:nvPicPr>
          <p:cNvPr id="6" name="Рисунок 5" descr="kosyak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97191" y="1157975"/>
            <a:ext cx="2571768" cy="2214578"/>
          </a:xfrm>
          <a:prstGeom prst="rect">
            <a:avLst/>
          </a:prstGeom>
        </p:spPr>
      </p:pic>
      <p:pic>
        <p:nvPicPr>
          <p:cNvPr id="7" name="Рисунок 6" descr="duck_2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841748"/>
            <a:ext cx="3881438" cy="2987676"/>
          </a:xfrm>
          <a:prstGeom prst="rect">
            <a:avLst/>
          </a:prstGeom>
        </p:spPr>
      </p:pic>
      <p:pic>
        <p:nvPicPr>
          <p:cNvPr id="8" name="Рисунок 7" descr="0_746e8_ddcbfcd8_X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4071942"/>
            <a:ext cx="3071834" cy="2571768"/>
          </a:xfrm>
          <a:prstGeom prst="rect">
            <a:avLst/>
          </a:prstGeom>
        </p:spPr>
      </p:pic>
      <p:pic>
        <p:nvPicPr>
          <p:cNvPr id="9" name="Рисунок 8" descr="e2nyau_cont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865" y="3177420"/>
            <a:ext cx="2385391" cy="1789043"/>
          </a:xfrm>
          <a:prstGeom prst="rect">
            <a:avLst/>
          </a:prstGeom>
        </p:spPr>
      </p:pic>
      <p:pic>
        <p:nvPicPr>
          <p:cNvPr id="10" name="Рисунок 9" descr="i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5008" y="3143248"/>
            <a:ext cx="1866900" cy="1397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0-010-Protaliny-zhavoronok-priletaet-k-nam-i-nachinaet-pet-rannej-vesnoj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14290"/>
            <a:ext cx="8215369" cy="6357982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Сорок – сороков – детский праздник</a:t>
            </a:r>
            <a:endParaRPr lang="ru-RU" dirty="0"/>
          </a:p>
        </p:txBody>
      </p:sp>
      <p:pic>
        <p:nvPicPr>
          <p:cNvPr id="4" name="Содержимое 3" descr="jav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71962" y="1600200"/>
            <a:ext cx="5443244" cy="4257692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П.И.Чайковский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352" y="144066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«Песня жаворонка»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</a:t>
            </a:r>
            <a:r>
              <a:rPr lang="ru-RU" sz="4400" dirty="0" smtClean="0"/>
              <a:t>М. И. Глинка</a:t>
            </a:r>
          </a:p>
          <a:p>
            <a:pPr>
              <a:buNone/>
            </a:pPr>
            <a:r>
              <a:rPr lang="ru-RU" dirty="0" smtClean="0"/>
              <a:t>                «Жаворонок»</a:t>
            </a:r>
            <a:endParaRPr lang="ru-RU" dirty="0"/>
          </a:p>
        </p:txBody>
      </p:sp>
      <p:pic>
        <p:nvPicPr>
          <p:cNvPr id="4" name="Рисунок 3" descr="Tchaikowsky1_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74638"/>
            <a:ext cx="2143125" cy="2705100"/>
          </a:xfrm>
          <a:prstGeom prst="rect">
            <a:avLst/>
          </a:prstGeom>
        </p:spPr>
      </p:pic>
      <p:pic>
        <p:nvPicPr>
          <p:cNvPr id="7" name="Рисунок 6" descr="0b1fe4c396e018c9cf26c1ca825d697f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1448" y="3501008"/>
            <a:ext cx="2357455" cy="3000396"/>
          </a:xfrm>
          <a:prstGeom prst="rect">
            <a:avLst/>
          </a:prstGeom>
        </p:spPr>
      </p:pic>
      <p:pic>
        <p:nvPicPr>
          <p:cNvPr id="6" name="Picture 2" descr="https://tipik.ru/wp-content/uploads/2019/09/%D0%A4%D0%BE%D1%82%D0%BE-%D0%B8-%D0%BA%D0%B0%D1%80%D1%82%D0%B8%D0%BD%D0%BA%D0%B8-%D0%BD%D0%B0-22-%D0%BC%D0%B0%D1%80%D1%82%D0%B0-%D0%A1%D0%BE%D1%80%D0%BE%D0%BA%D0%B8-%D0%96%D0%B0%D0%B2%D0%BE%D1%80%D0%BE%D0%BD%D0%BA%D0%B8-02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3" y="2276873"/>
            <a:ext cx="2016225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Жаворонки – певцы полей</a:t>
            </a:r>
            <a:endParaRPr lang="ru-RU" dirty="0"/>
          </a:p>
        </p:txBody>
      </p:sp>
      <p:pic>
        <p:nvPicPr>
          <p:cNvPr id="6" name="Содержимое 5" descr="6d8bb7de8788t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1571612"/>
            <a:ext cx="3500462" cy="3143272"/>
          </a:xfrm>
        </p:spPr>
      </p:pic>
      <p:pic>
        <p:nvPicPr>
          <p:cNvPr id="7" name="Рисунок 6" descr="47118259_44640416_35956414_1227914174_34f9de8dbd3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143248"/>
            <a:ext cx="3905250" cy="3524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577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6.8|3.9|3.5|3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9|3.2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8|3|2.9|2.9|2.7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77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Сорок – сороков. День прилёта птиц. </vt:lpstr>
      <vt:lpstr>Презентация PowerPoint</vt:lpstr>
      <vt:lpstr> Если всё зазеленело…… Если птицам не до сна……  Значит к нам пришла весна!</vt:lpstr>
      <vt:lpstr>Птицы                                      прилетели</vt:lpstr>
      <vt:lpstr>Презентация PowerPoint</vt:lpstr>
      <vt:lpstr>Сорок – сороков – детский праздник</vt:lpstr>
      <vt:lpstr>П.И.Чайковский </vt:lpstr>
      <vt:lpstr>Жаворонки – певцы полей</vt:lpstr>
      <vt:lpstr>Презентация PowerPoint</vt:lpstr>
      <vt:lpstr>Презентация PowerPoint</vt:lpstr>
      <vt:lpstr>Грачи прилетели</vt:lpstr>
      <vt:lpstr>Презентация PowerPoint</vt:lpstr>
      <vt:lpstr>Скворцы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Сорок - сороков</dc:title>
  <dc:creator>Admin</dc:creator>
  <cp:lastModifiedBy>User</cp:lastModifiedBy>
  <cp:revision>29</cp:revision>
  <dcterms:created xsi:type="dcterms:W3CDTF">2012-04-14T07:16:13Z</dcterms:created>
  <dcterms:modified xsi:type="dcterms:W3CDTF">2023-03-24T17:53:23Z</dcterms:modified>
</cp:coreProperties>
</file>