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314" r:id="rId3"/>
    <p:sldId id="328" r:id="rId4"/>
    <p:sldId id="316" r:id="rId5"/>
    <p:sldId id="318" r:id="rId6"/>
    <p:sldId id="340" r:id="rId7"/>
    <p:sldId id="341" r:id="rId8"/>
    <p:sldId id="320" r:id="rId9"/>
    <p:sldId id="322" r:id="rId10"/>
    <p:sldId id="334" r:id="rId11"/>
    <p:sldId id="324" r:id="rId12"/>
    <p:sldId id="327" r:id="rId13"/>
    <p:sldId id="323" r:id="rId14"/>
    <p:sldId id="331" r:id="rId15"/>
    <p:sldId id="330" r:id="rId16"/>
    <p:sldId id="336" r:id="rId17"/>
    <p:sldId id="337" r:id="rId18"/>
    <p:sldId id="33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05" autoAdjust="0"/>
  </p:normalViewPr>
  <p:slideViewPr>
    <p:cSldViewPr>
      <p:cViewPr varScale="1">
        <p:scale>
          <a:sx n="106" d="100"/>
          <a:sy n="106" d="100"/>
        </p:scale>
        <p:origin x="17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5E053F-4D06-456C-849B-E0BBB3A18FE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BE5BEF-1638-43A6-9E1D-06949BCE6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№7 «Жемчужинка»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Государственный Дом-музей П.И.Чайковского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spc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spc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600" b="1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b="1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Абдуллаева </a:t>
            </a:r>
            <a:r>
              <a:rPr lang="ru-RU" altLang="ru-RU" sz="1600" b="1" spc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1600" b="1" spc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В.</a:t>
            </a:r>
            <a:endParaRPr lang="ru-RU" altLang="ru-RU" sz="1600" b="1" spc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2" descr="Изображение выглядит как здание, внешний, дерево, дом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643965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ои документы\ВББ\музыка и ИКТ\Копия Музей Чайковского, Клин\Визит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84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60186" y="5229200"/>
            <a:ext cx="4572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Отголосками прошлого, памятью пережитых лет наполнены стены клинского дома. Оглядываешься - и видишь: никакой роскоши, только необходимое: то, что нужно для одиночества, раздумья, творчества.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Закачки\Roditeli-Petra-CHajkovsk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98" y="188640"/>
            <a:ext cx="8535404" cy="540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99692" y="5572126"/>
            <a:ext cx="5544616" cy="1277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Портреты родителей – воспоминание о детстве. С образом любимой матери для Чайковского неразрывно связана была память о счастливой поре раннего детства…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26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¿ÑÐ¾Ð³ÑÐ»ÐºÐ¸  Ð§Ð°Ð¹ÐºÐ¾Ð²ÑÐºÐ¾Ð³Ð¾ Ð² ÐÐ»Ð¸Ð½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5301208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 мысли зарождаются в композиторе, как только он принимается за работу. Большинство таких мыслей возникает во время ежедневных прогулок по аллеям музея.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1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Ð·Ð°Ð¿Ð¸ÑÐ½Ð°Ñ ÐºÐ½Ð¸Ð¶ÐºÐ° Ð§Ð°Ð¹ÐºÐ¾Ð²ÑÐºÐ¾Ð³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0154"/>
            <a:ext cx="8280920" cy="6503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3988" y="5460742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Блеснувшую в сознании мелодию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И. Чайковский тут же заносил в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записную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книжку или на клочок бумаги.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9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Ð¿Ð¸ÑÑÐ¼ÐµÐ½Ð½ÑÐ¹ ÑÑÐ¾Ð»  Ð§Ð°Ð¹ÐºÐ¾Ð²ÑÐºÐ¾Ð³Ð¾ Ð² Ð¼ÑÐ·ÐµÐµ Ð² ÐÐ»Ð¸Ð½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594919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«Размер моей корреспонденции растёт не по дням, а по часам» - так писал Пётр Ильич за этим письменным столом, в этой самой комнате…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1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581128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составляло необходимое условие уединённой жизни композитора. «Мои лучшие друзья, мои собеседники» - так с душевной теплотой, словно о живых существах, говорил Чайковский о своих книгах, о своей маленькой клинской библиотеке.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5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акачки\0023-023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400600" cy="6480719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Места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 (а их в окрестностях города немало) будут отмечены мемориальными досками. А в самом Клину, на центральной городской площади, воздвигнут памятник гению русской музыки – П. И. Чайковскому.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272476"/>
            <a:ext cx="2988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 Чайковского продолжает звучать, занимая большое место в духовной жизни людей нашего времени.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68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Закачки\Gosudarstvennyiy-Dom-muzey-P.-I.-CHaykovskogo-v-Klinu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8" y="144597"/>
            <a:ext cx="8721458" cy="5450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707" y="5594834"/>
            <a:ext cx="8208912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Традиции! Одни сохраняются, другие вновь рождаются! Так стало традицией приезд в музей участников, членов жюри и гостей международных конкурсов музыкантов – исполнителей имени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И. Чайковского. Все они испытывают волнение, находясь в «гостях» у композитора.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8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скамейка, дерево, внешний, парк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661248"/>
            <a:ext cx="727280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«Там, где слова бессильны, является во всеоружии своём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красноречивый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язык, музыка.» П. И. Чайковский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Чайковский ФОТО\0009-009-P.I.-CHajkovski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920" y="404664"/>
            <a:ext cx="4824536" cy="624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3456384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мы совершим увлекательное путешествие в мир музыки и побываем в доме – музее Петра Ильича Чайковского.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¿ÑÐ¾Ð³ÑÐ»ÐºÐ¸ Ð§Ð°Ð¹ÐºÐ¾Ð²ÑÐºÐ¾Ð³Ð¾ Ð² ÐÐ»Ð¸Ð½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1675" y="410042"/>
            <a:ext cx="4572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окраине города Клин есть дом, который стоит в глубине усадьбы, обнесённой со всех сторон сквозной железной оградой и укрытый тенистыми деревьями старого парка.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Документы Д(С Щелкунчик\П. И. Чайковский\Картинки по Чайковскому\23048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5859028"/>
            <a:ext cx="3851920" cy="98142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входной двери – металлическая табличка, на которой написано: 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И. Чайковский».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документы\ВББ\музыка и ИКТ\Копия Музей Чайковского, Клин\Визит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21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23728" y="5589240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каждым годом всё больше становится посетителей, приезжающих из разных стран мира в Дом - музей Чайковского.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0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e/ea/%D0%9D%D0%BE%D0%B2%D0%BE%D0%B5_%D0%B2%D1%80%D0%B5%D0%BC%D1%8F_%E2%84%96_7249.jpg/1280px-%D0%9D%D0%BE%D0%B2%D0%BE%D0%B5_%D0%B2%D1%80%D0%B5%D0%BC%D1%8F_%E2%84%96_7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516"/>
            <a:ext cx="8928992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3932668"/>
            <a:ext cx="4572000" cy="275960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газете появилось объявление: «Одинокий человек ищет дачу – усадьбу для дальнейшего проживания в ней, т. к. почувствовал, что скитание по миру без собственного уголка, где были бы все вещи, книги, ноты – невозможно!». Так скромный подмосковный Клин стал городом великого Чайковского. А дом на окраине – местом встреч знаменитых музыкантов.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gudymow.ru/wp-content/gallery/klin-2016/Klin-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37112"/>
            <a:ext cx="4572000" cy="21668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Вот, что пишет о доме П. И. Чайковский : «Дом большой, красивый и удобный. У меня будут там чудесные комнаты, свой небольшой сад и полное отсутствие соседей. Я очень доволен этим переездом…» Здесь, уединившись, композитор почувствовал себя комфортно.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документы\ВББ\музыка и ИКТ\Копия Музей Чайковского, Клин\Визит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"/>
            <a:ext cx="9144000" cy="68521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445224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каждого своя дорога к Чайковскому…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Концертные поездки по городам России были очень частыми, но всякий раз композитор с радостью возвращался домой.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3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Закачки\96085075_1264892454_CCF3E7FBEAE0203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782" y="0"/>
            <a:ext cx="9186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6715" y="5382767"/>
            <a:ext cx="4104456" cy="147732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Рояль Чайковского! В обычное время рояль всегда закрыт на ключ, но дважды в год поднимается чёрная дека и в доме, где жил и творил Чайковский, раздаётся его вечно живая музыка.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602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Times New Roman</vt:lpstr>
      <vt:lpstr>Wingdings 2</vt:lpstr>
      <vt:lpstr>1_Бумажная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Sergey</dc:creator>
  <cp:lastModifiedBy>User</cp:lastModifiedBy>
  <cp:revision>110</cp:revision>
  <dcterms:created xsi:type="dcterms:W3CDTF">2008-09-14T12:01:01Z</dcterms:created>
  <dcterms:modified xsi:type="dcterms:W3CDTF">2023-02-27T11:47:59Z</dcterms:modified>
</cp:coreProperties>
</file>