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</p:sldMasterIdLst>
  <p:notesMasterIdLst>
    <p:notesMasterId r:id="rId19"/>
  </p:notesMasterIdLst>
  <p:sldIdLst>
    <p:sldId id="256" r:id="rId6"/>
    <p:sldId id="264" r:id="rId7"/>
    <p:sldId id="260" r:id="rId8"/>
    <p:sldId id="261" r:id="rId9"/>
    <p:sldId id="257" r:id="rId10"/>
    <p:sldId id="258" r:id="rId11"/>
    <p:sldId id="262" r:id="rId12"/>
    <p:sldId id="263" r:id="rId13"/>
    <p:sldId id="265" r:id="rId14"/>
    <p:sldId id="266" r:id="rId15"/>
    <p:sldId id="267" r:id="rId16"/>
    <p:sldId id="269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62" autoAdjust="0"/>
    <p:restoredTop sz="95501" autoAdjust="0"/>
  </p:normalViewPr>
  <p:slideViewPr>
    <p:cSldViewPr>
      <p:cViewPr varScale="1">
        <p:scale>
          <a:sx n="92" d="100"/>
          <a:sy n="92" d="100"/>
        </p:scale>
        <p:origin x="8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20C5-69A2-47CC-AA5D-73D4C1999C56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CE0CC-3493-4B75-93C9-0F2C6E9CA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3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CE0CC-3493-4B75-93C9-0F2C6E9CA35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4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821530-29D9-47F5-B515-DB802690B1E7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childme.ru/wp-content/uploads/2011/12/krewenie_2012.jpg"/>
          <p:cNvPicPr>
            <a:picLocks noChangeAspect="1" noChangeArrowheads="1"/>
          </p:cNvPicPr>
          <p:nvPr/>
        </p:nvPicPr>
        <p:blipFill>
          <a:blip r:embed="rId3"/>
          <a:srcRect l="330" b="5263"/>
          <a:stretch>
            <a:fillRect/>
          </a:stretch>
        </p:blipFill>
        <p:spPr bwMode="auto">
          <a:xfrm>
            <a:off x="0" y="-28356"/>
            <a:ext cx="9144000" cy="68863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36004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Презентация</a:t>
            </a:r>
            <a:endParaRPr lang="ru-RU" sz="32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а тему: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35360" y="260648"/>
            <a:ext cx="4474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История и факты</a:t>
            </a:r>
          </a:p>
          <a:p>
            <a:pPr algn="ctr"/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празднике  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67644" y="4023095"/>
            <a:ext cx="59766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Крещение Господне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5132771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детского сада №7 «Жемчужинка»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Абдуллаева Марина Владимировна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237776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Старые люди говорили, что на Крещение можно узнать, каким будет будущее, удачлив ли будет наступивший год и что ждет каждого.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Гадали девушки, когда замуж выйдут; парни – на суженых; крестьян интересовало, добрым ли будет урожай в этом году.  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же гадали в старину?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разных гаданий есть,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их нам не перечесть.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Гадали люди на ромашке,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веснушках на лице,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Сожженной, скомканной бумажке,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воске, олове, свинце…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Долгими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зимними вечерами, 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Рождества и до Крещенья, 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нельзя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заниматься ни шитьем, 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ни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вязанием. Вот, чтобы и время 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скоротать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 и свое будущее разгадать, 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все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занимались этим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таинственным 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и веселым делом. 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ds5ishim.ru/sites/default/files/154585928_d_babayaga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14333" r="6762" b="3588"/>
          <a:stretch/>
        </p:blipFill>
        <p:spPr bwMode="auto">
          <a:xfrm>
            <a:off x="3510482" y="980728"/>
            <a:ext cx="5256584" cy="34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kleo.ru/img/articles/-23-11-2019-2109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8" y="3717032"/>
            <a:ext cx="343280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roditeli.ua/uploads/m_pages/6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3307" cy="6858000"/>
          </a:xfrm>
          <a:prstGeom prst="rect">
            <a:avLst/>
          </a:prstGeom>
          <a:noFill/>
        </p:spPr>
      </p:pic>
      <p:sp>
        <p:nvSpPr>
          <p:cNvPr id="4" name="AutoShape 6" descr="C:\Users\%D0%90%D0%B4%D0%BC%D0%B8%D0%BD\Downloads\w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avatars.mds.yandex.net/get-znatoki/1548967/2a00000180e2699afb8688d87b62a475513e/w12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338"/>
            <a:ext cx="6912768" cy="431296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7421" y="4554877"/>
            <a:ext cx="8748464" cy="269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мы уже говорили сегодня, Дух Святой сошел на Иисуса в виде белоснежного голубя. Так в момент 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Крещения Иисуса Христа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Бог первый раз показал людям, </a:t>
            </a: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Он есть пресвятая троица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Бог отец говорил с неба;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Бог сын крестился в воде;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Бог Дух Святой сошел в виде голубя.</a:t>
            </a:r>
          </a:p>
          <a:p>
            <a:pPr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c1-tatyana.ru/Pictures/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930226"/>
          </a:xfrm>
        </p:spPr>
        <p:txBody>
          <a:bodyPr>
            <a:normAutofit/>
          </a:bodyPr>
          <a:lstStyle/>
          <a:p>
            <a:r>
              <a:rPr lang="ru-RU" sz="2400" dirty="0"/>
              <a:t>В</a:t>
            </a:r>
            <a:r>
              <a:rPr lang="ru-RU" sz="2400" dirty="0"/>
              <a:t> христианстве голубь олицетворяет чистоту и святость. В Евангелие говориться: </a:t>
            </a:r>
            <a:r>
              <a:rPr lang="ru-RU" sz="2400" i="1" dirty="0"/>
              <a:t>«Будьте просты как голуби»</a:t>
            </a:r>
            <a:r>
              <a:rPr lang="ru-RU" sz="2400" dirty="0"/>
              <a:t>! На иконах Схождение Духа Святого изображается в виде огня или голубя.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6988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6/90/425/90425786_da_pribudet_s_vami_sila_e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600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3312368" cy="168507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душа ваша, ваши мысли и чувства будут чисты, как крещенская вода. Давайте будем помнить и чтить обычаи и традиции своего народа. 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0"/>
            <a:ext cx="4355976" cy="71014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Празднуется Крещение 19 января.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Эта </a:t>
            </a:r>
            <a:r>
              <a:rPr lang="ru-RU" dirty="0"/>
              <a:t>традиция пришла к нам из далекого прошлого.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Давным-давно</a:t>
            </a:r>
            <a:r>
              <a:rPr lang="ru-RU" dirty="0"/>
              <a:t>, по преданию, в этот день на реке Иордань крестили Иисуса Христа. 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2532" name="Picture 4" descr="http://1-rs.com/uploaded/kreshenie/%D0%9F%D1%80%D0%B0%D0%B7%D0%B4%D0%BD%D0%B8%D0%BA-%D0%9A%D1%80%D0%B5%D1%89%D0%B5%D0%BD%D0%B8%D0%B5-%D0%93%D0%BE%D1%81%D0%BF%D0%BE%D0%B4%D0%BD%D0%B5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8024" cy="702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4392488" cy="6264696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Жил в те далекие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времена в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Иудее святой человек. Звали его Иоанн Предтеча. </a:t>
            </a:r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pPr indent="0" algn="just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Жил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он очень скромно и бедно. Носил самую простую одежду, питался только лишь растениями и медом диких пчел. 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6" name="Picture 2" descr="Се Агнец Божий. Иоанн Предтеча и Креститель Господень, прор. с Богомладенцем. Россия. XVIII 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417646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mpic/5231953/img_id7859015555969292748.jpeg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373216"/>
            <a:ext cx="8928992" cy="1484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По велению Бога отправился он в долину реки Иордан и там рассказывал людям о скором появлении </a:t>
            </a:r>
            <a:r>
              <a:rPr lang="ru-RU" sz="1800" dirty="0" smtClean="0"/>
              <a:t>Спасителя. Много </a:t>
            </a:r>
            <a:r>
              <a:rPr lang="ru-RU" sz="1800" dirty="0"/>
              <a:t>народу приходило к Иоанну. Тех, кто раскаивался искренне, он крестил в реке Иордан – клал ладонь на голову и опускал человека в воду. Иоанн учил людей быть добрыми и честными, делиться друг с другом, побеждать в себе злые помыслы, злые чувства.</a:t>
            </a:r>
          </a:p>
          <a:p>
            <a:pPr indent="0">
              <a:buNone/>
            </a:pPr>
            <a:r>
              <a:rPr lang="ru-RU" sz="1800" dirty="0"/>
              <a:t> 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628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Пришел Христос к Иоанну в возрасте 30 лет и попросил он крестить его в водах Иордани, чтобы подать пример другим людям. </a:t>
            </a:r>
            <a:endParaRPr lang="ru-RU" sz="3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inc.kursknet.ru/bapt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800"/>
            <a:ext cx="9144000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rina-dorih.ru/wp-content/uploads/2011/11/53955684.jpg"/>
          <p:cNvPicPr>
            <a:picLocks noChangeAspect="1" noChangeArrowheads="1"/>
          </p:cNvPicPr>
          <p:nvPr/>
        </p:nvPicPr>
        <p:blipFill>
          <a:blip r:embed="rId2"/>
          <a:srcRect b="10416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187220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800" dirty="0">
                <a:solidFill>
                  <a:schemeClr val="bg1">
                    <a:lumMod val="10000"/>
                  </a:schemeClr>
                </a:solidFill>
              </a:rPr>
              <a:t>Когда Иисус вышел из воды, раскрылись небеса над ним, и появился Бог-отец, и Дух святой в виде голубя опустился ему на плечо. Поэтому праздник Крещенья называют еще Богоявлением. </a:t>
            </a:r>
          </a:p>
        </p:txBody>
      </p:sp>
      <p:pic>
        <p:nvPicPr>
          <p:cNvPr id="4" name="Picture 2" descr="http://img01.chitalnya.ru/upload2/236/2189583759754896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1844823"/>
            <a:ext cx="6120680" cy="5013177"/>
          </a:xfrm>
          <a:prstGeom prst="can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7" y="0"/>
            <a:ext cx="5868143" cy="371703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Главное событие этого праздника – водосвятие. Этот обряд очень торжественный. В старину люди шли к проруби крестным ходом, с крещенскими песнопениями, иконами. Затем священники служили молебен и освящали воду, опуская в нее церковный крест.</a:t>
            </a:r>
          </a:p>
        </p:txBody>
      </p:sp>
      <p:pic>
        <p:nvPicPr>
          <p:cNvPr id="24578" name="Picture 2" descr="http://www.taday.ru/data/2012/01/17/1233369154/4287316265_02f93e4c7a_o.jpg"/>
          <p:cNvPicPr>
            <a:picLocks noChangeAspect="1" noChangeArrowheads="1"/>
          </p:cNvPicPr>
          <p:nvPr/>
        </p:nvPicPr>
        <p:blipFill>
          <a:blip r:embed="rId2"/>
          <a:srcRect l="22078"/>
          <a:stretch>
            <a:fillRect/>
          </a:stretch>
        </p:blipFill>
        <p:spPr bwMode="auto">
          <a:xfrm>
            <a:off x="1" y="0"/>
            <a:ext cx="3275856" cy="3717032"/>
          </a:xfrm>
          <a:prstGeom prst="rect">
            <a:avLst/>
          </a:prstGeom>
          <a:noFill/>
        </p:spPr>
      </p:pic>
      <p:pic>
        <p:nvPicPr>
          <p:cNvPr id="3074" name="Picture 2" descr="http://www.logoslovo.ru/media/pic_full/22/67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3723658"/>
            <a:ext cx="5868143" cy="31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1.liveinternet.ru/images/attach/c/10/109/156/109156723_2CZcc0h2AFQ.jpg"/>
          <p:cNvPicPr>
            <a:picLocks noChangeAspect="1" noChangeArrowheads="1"/>
          </p:cNvPicPr>
          <p:nvPr/>
        </p:nvPicPr>
        <p:blipFill>
          <a:blip r:embed="rId4"/>
          <a:srcRect l="2223" t="3175" r="2963" b="3175"/>
          <a:stretch>
            <a:fillRect/>
          </a:stretch>
        </p:blipFill>
        <p:spPr bwMode="auto">
          <a:xfrm>
            <a:off x="-1555" y="3717031"/>
            <a:ext cx="3277412" cy="31409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671392" cy="4149080"/>
          </a:xfrm>
          <a:solidFill>
            <a:schemeClr val="bg1">
              <a:lumMod val="65000"/>
            </a:schemeClr>
          </a:solidFill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Воду </a:t>
            </a:r>
            <a:r>
              <a:rPr lang="ru-RU" sz="2400" dirty="0"/>
              <a:t>освящали не только в прорубях, но и в других источниках, купелях, церковных бочках. Их в этом случае тоже называли Иорданью. Народ верил, что и прорубь, и место вокруг нее, и вода, освященная в других местах, обладает целительной силой</a:t>
            </a:r>
            <a:r>
              <a:rPr lang="ru-RU" sz="2400" dirty="0" smtClean="0"/>
              <a:t>. </a:t>
            </a:r>
          </a:p>
          <a:p>
            <a:pPr indent="0">
              <a:buNone/>
            </a:pPr>
            <a:r>
              <a:rPr lang="ru-RU" sz="2400" dirty="0"/>
              <a:t>Многие из тех, кто присутствовал на водосвятии, старались тут же искупаться в проруби, несмотря на мороз. Они верили, что это их оздоровит.</a:t>
            </a:r>
          </a:p>
          <a:p>
            <a:pPr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3556" name="Picture 4" descr="http://amurpress.ru/images/IMG_0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1392" y="0"/>
            <a:ext cx="5472608" cy="41490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671392" y="4149080"/>
            <a:ext cx="5472608" cy="26407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знаете ли вы, ребята, как называются морозы в этот период?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Крещенские).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народные приметы говорят об их приближении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(Вороны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сидят на верхушке деревьев – к морозу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(Дрова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печи горят с треском – жди сильный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мороз).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radiovesti.ru/pics/b/113/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9080"/>
            <a:ext cx="3671392" cy="26985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culture.ru/images/5253273c-4a53-5464-b580-22c7be5147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31"/>
            <a:ext cx="9144000" cy="451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4476875"/>
            <a:ext cx="9144000" cy="24033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Теперь можно поиграть,</a:t>
            </a:r>
          </a:p>
          <a:p>
            <a:pPr marL="0" indent="0" algn="ctr">
              <a:buNone/>
            </a:pPr>
            <a:r>
              <a:rPr lang="ru-RU" dirty="0"/>
              <a:t>Чтоб народ </a:t>
            </a:r>
            <a:r>
              <a:rPr lang="ru-RU" dirty="0" smtClean="0"/>
              <a:t>по развлекать</a:t>
            </a:r>
            <a:r>
              <a:rPr lang="ru-RU" dirty="0"/>
              <a:t>!</a:t>
            </a:r>
          </a:p>
          <a:p>
            <a:pPr marL="0" indent="0" algn="ctr">
              <a:buNone/>
            </a:pPr>
            <a:r>
              <a:rPr lang="ru-RU" dirty="0"/>
              <a:t>Тары-бары-растабары,</a:t>
            </a:r>
          </a:p>
          <a:p>
            <a:pPr marL="0" indent="0" algn="ctr">
              <a:buNone/>
            </a:pPr>
            <a:r>
              <a:rPr lang="ru-RU" dirty="0"/>
              <a:t>Становитесь, дети, в пары!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b="1" u="sng" dirty="0"/>
              <a:t>Русская народная игра «Ручеек».</a:t>
            </a:r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хническая">
  <a:themeElements>
    <a:clrScheme name="Другая 2">
      <a:dk1>
        <a:srgbClr val="C1FFFD"/>
      </a:dk1>
      <a:lt1>
        <a:srgbClr val="DA9EF5"/>
      </a:lt1>
      <a:dk2>
        <a:srgbClr val="C86EF0"/>
      </a:dk2>
      <a:lt2>
        <a:srgbClr val="45FFFA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586</Words>
  <Application>Microsoft Office PowerPoint</Application>
  <PresentationFormat>Экран (4:3)</PresentationFormat>
  <Paragraphs>64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Arial Black</vt:lpstr>
      <vt:lpstr>Calibri</vt:lpstr>
      <vt:lpstr>Constantia</vt:lpstr>
      <vt:lpstr>Franklin Gothic Book</vt:lpstr>
      <vt:lpstr>Franklin Gothic Medium</vt:lpstr>
      <vt:lpstr>Times New Roman</vt:lpstr>
      <vt:lpstr>Wingdings 2</vt:lpstr>
      <vt:lpstr>Техническая</vt:lpstr>
      <vt:lpstr>Тема Office</vt:lpstr>
      <vt:lpstr>Трек</vt:lpstr>
      <vt:lpstr>Поток</vt:lpstr>
      <vt:lpstr>1_Поток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 христианстве голубь олицетворяет чистоту и святость. В Евангелие говориться: «Будьте просты как голуби»! На иконах Схождение Духа Святого изображается в виде огня или голубя.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Natalie</dc:creator>
  <cp:lastModifiedBy>Админ</cp:lastModifiedBy>
  <cp:revision>42</cp:revision>
  <dcterms:created xsi:type="dcterms:W3CDTF">2014-01-19T16:17:33Z</dcterms:created>
  <dcterms:modified xsi:type="dcterms:W3CDTF">2023-01-19T19:56:57Z</dcterms:modified>
</cp:coreProperties>
</file>