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8" r:id="rId3"/>
    <p:sldId id="282" r:id="rId4"/>
    <p:sldId id="281" r:id="rId5"/>
    <p:sldId id="280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3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9" autoAdjust="0"/>
  </p:normalViewPr>
  <p:slideViewPr>
    <p:cSldViewPr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1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0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6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9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6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0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2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117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38043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8766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15542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013542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143000"/>
            <a:ext cx="4343400" cy="320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7345"/>
            <a:ext cx="7543800" cy="6277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Бабушка всегда рядом!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1981200"/>
            <a:ext cx="3228304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0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304800"/>
            <a:ext cx="7543800" cy="106680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Бабушкам милым шлют дети приветы!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559" y="1447800"/>
            <a:ext cx="17526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435" y="1681449"/>
            <a:ext cx="2982842" cy="4950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8772" y="2438400"/>
            <a:ext cx="3182110" cy="402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84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Добрая, милая бабушка наша!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143000"/>
            <a:ext cx="1621661" cy="402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05" y="1123720"/>
            <a:ext cx="3060693" cy="487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072" y="2133600"/>
            <a:ext cx="3247654" cy="461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9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2959" y="304801"/>
            <a:ext cx="7543800" cy="685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Бабушки наши- красавицы!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83455"/>
            <a:ext cx="3136319" cy="326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917" y="1600200"/>
            <a:ext cx="2819401" cy="4351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637" y="2819400"/>
            <a:ext cx="2788444" cy="371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55973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Бабушка умеет делать все на свете!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77" y="1027324"/>
            <a:ext cx="2602919" cy="402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38" y="2743200"/>
            <a:ext cx="2235756" cy="397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779" y="2743200"/>
            <a:ext cx="343062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50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9970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051294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9" y="0"/>
            <a:ext cx="9296400" cy="6857999"/>
          </a:xfrm>
        </p:spPr>
      </p:pic>
    </p:spTree>
    <p:extLst>
      <p:ext uri="{BB962C8B-B14F-4D97-AF65-F5344CB8AC3E}">
        <p14:creationId xmlns:p14="http://schemas.microsoft.com/office/powerpoint/2010/main" val="49466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-228600"/>
            <a:ext cx="9194800" cy="7124700"/>
          </a:xfrm>
        </p:spPr>
      </p:pic>
    </p:spTree>
    <p:extLst>
      <p:ext uri="{BB962C8B-B14F-4D97-AF65-F5344CB8AC3E}">
        <p14:creationId xmlns:p14="http://schemas.microsoft.com/office/powerpoint/2010/main" val="3254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-53598"/>
            <a:ext cx="9067800" cy="6378197"/>
          </a:xfrm>
        </p:spPr>
      </p:pic>
    </p:spTree>
    <p:extLst>
      <p:ext uri="{BB962C8B-B14F-4D97-AF65-F5344CB8AC3E}">
        <p14:creationId xmlns:p14="http://schemas.microsoft.com/office/powerpoint/2010/main" val="13084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187961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228600"/>
            <a:ext cx="4724400" cy="4099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03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87" y="0"/>
            <a:ext cx="9143999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1605" y="152400"/>
            <a:ext cx="4495800" cy="439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3039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289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1496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0600"/>
            <a:ext cx="9144000" cy="83057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28600"/>
            <a:ext cx="4258378" cy="3830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2252628"/>
            <a:ext cx="4766631" cy="3613811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296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819400"/>
            <a:ext cx="5638800" cy="3811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38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82296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Наша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ружная семья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5400"/>
            <a:ext cx="9144000" cy="5181600"/>
          </a:xfrm>
        </p:spPr>
      </p:pic>
    </p:spTree>
    <p:extLst>
      <p:ext uri="{BB962C8B-B14F-4D97-AF65-F5344CB8AC3E}">
        <p14:creationId xmlns:p14="http://schemas.microsoft.com/office/powerpoint/2010/main" val="16566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1363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9143999" cy="480060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Наша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ружная семья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4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682" y="18361"/>
            <a:ext cx="7543800" cy="14507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Мама-самый важный человек в нашей жизни!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9118"/>
            <a:ext cx="9144000" cy="49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523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286605"/>
            <a:ext cx="7482840" cy="8563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Больше всех нас любят мамы…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11827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9673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731</TotalTime>
  <Words>58</Words>
  <Application>Microsoft Office PowerPoint</Application>
  <PresentationFormat>Экран (4:3)</PresentationFormat>
  <Paragraphs>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Ретро</vt:lpstr>
      <vt:lpstr>Презентация PowerPoint</vt:lpstr>
      <vt:lpstr>Презентация PowerPoint</vt:lpstr>
      <vt:lpstr>Наша дружная семья</vt:lpstr>
      <vt:lpstr>Наша дружная семья</vt:lpstr>
      <vt:lpstr>Презентация PowerPoint</vt:lpstr>
      <vt:lpstr>Мама-самый важный человек в нашей жизни!</vt:lpstr>
      <vt:lpstr>Презентация PowerPoint</vt:lpstr>
      <vt:lpstr>Больше всех нас любят мамы…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Бабушка всегда рядом!</vt:lpstr>
      <vt:lpstr>   Бабушкам милым шлют дети приветы!</vt:lpstr>
      <vt:lpstr>Добрая, милая бабушка наша!</vt:lpstr>
      <vt:lpstr>   Бабушки наши- красавицы!</vt:lpstr>
      <vt:lpstr>   Бабушка умеет делать все на свете!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89</cp:revision>
  <dcterms:created xsi:type="dcterms:W3CDTF">2013-10-28T09:12:00Z</dcterms:created>
  <dcterms:modified xsi:type="dcterms:W3CDTF">2024-03-18T18:41:26Z</dcterms:modified>
</cp:coreProperties>
</file>