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0" r:id="rId3"/>
    <p:sldId id="258" r:id="rId4"/>
    <p:sldId id="257" r:id="rId5"/>
    <p:sldId id="264" r:id="rId6"/>
    <p:sldId id="261" r:id="rId7"/>
    <p:sldId id="262" r:id="rId8"/>
    <p:sldId id="276" r:id="rId9"/>
    <p:sldId id="277" r:id="rId10"/>
    <p:sldId id="267" r:id="rId11"/>
    <p:sldId id="272" r:id="rId12"/>
    <p:sldId id="278" r:id="rId13"/>
    <p:sldId id="279" r:id="rId14"/>
    <p:sldId id="280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17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4AEFFA8-1C39-46CD-A340-9A69E85882E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EA13B3-7685-4EB7-830C-0BD640C4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254060"/>
            <a:ext cx="7558608" cy="2592288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effectLst/>
              </a:rPr>
              <a:t>Мастер – класс на тему</a:t>
            </a:r>
            <a:r>
              <a:rPr lang="ru-RU" sz="4000" dirty="0" smtClean="0">
                <a:effectLst/>
              </a:rPr>
              <a:t>:</a:t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>«Влияние </a:t>
            </a:r>
            <a:r>
              <a:rPr lang="ru-RU" sz="4000" dirty="0">
                <a:effectLst/>
              </a:rPr>
              <a:t>коммуникативных игр на речевое развитие детей дошкольного </a:t>
            </a:r>
            <a:r>
              <a:rPr lang="ru-RU" sz="4000" dirty="0" smtClean="0">
                <a:effectLst/>
              </a:rPr>
              <a:t>возраста».</a:t>
            </a:r>
            <a:endParaRPr lang="ru-RU" sz="4000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65712" y="4401108"/>
            <a:ext cx="4752528" cy="11521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музыкальный руководитель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Абдуллаева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560840" cy="96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детский сад №7 «Жемчужинка»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349661" y="5949280"/>
            <a:ext cx="1944216" cy="648072"/>
          </a:xfrm>
          <a:prstGeom prst="rect">
            <a:avLst/>
          </a:prstGeom>
        </p:spPr>
        <p:txBody>
          <a:bodyPr vert="horz" lIns="45720" tIns="0" rIns="45720" bIns="0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Егорлыкская,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094870">
            <a:off x="518384" y="4140873"/>
            <a:ext cx="3600400" cy="22720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94"/>
            <a:ext cx="4464496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Игры для повышения детской самооценки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02863"/>
            <a:ext cx="3657600" cy="260220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300" dirty="0" smtClean="0"/>
              <a:t>Побуждают детей говорить друг другу комплименты, что способствует созданию и укреплению товарищеских отношений в коллективе. Несомненно, все дети любят слушать предназначенные для них комплименты, это повышает их настроение и придает чувство собственной значимости.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168037" y="2933078"/>
            <a:ext cx="3657600" cy="1274040"/>
          </a:xfrm>
        </p:spPr>
        <p:txBody>
          <a:bodyPr anchor="b"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«Хорошие слова»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«Комплименты»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«Самый лучший»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«Передай по кругу бубен»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3628038" y="2807329"/>
            <a:ext cx="2175955" cy="511525"/>
          </a:xfrm>
        </p:spPr>
        <p:txBody>
          <a:bodyPr anchor="ctr"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Игры: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2626" y="260648"/>
            <a:ext cx="3748422" cy="2437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130" y="4005064"/>
            <a:ext cx="3888432" cy="259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3709" y="4298491"/>
            <a:ext cx="3126255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Игры на развитие доверительных отношений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3559" y="4365103"/>
            <a:ext cx="3632377" cy="2023225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игры помогут детям в раскрепощении эмоционально-волевой сферы, научат их доверительным отношениям, помогут научиться сопереживать и сочувствовать другим людям.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564968" y="1542211"/>
            <a:ext cx="2376264" cy="2767278"/>
          </a:xfrm>
        </p:spPr>
        <p:txBody>
          <a:bodyPr>
            <a:noAutofit/>
          </a:bodyPr>
          <a:lstStyle/>
          <a:p>
            <a:r>
              <a:rPr lang="ru-RU" sz="1600" dirty="0" smtClean="0"/>
              <a:t> «На ощупь»</a:t>
            </a:r>
          </a:p>
          <a:p>
            <a:r>
              <a:rPr lang="ru-RU" sz="1600" dirty="0" smtClean="0"/>
              <a:t>«Поймай меня»</a:t>
            </a:r>
          </a:p>
          <a:p>
            <a:r>
              <a:rPr lang="ru-RU" sz="1600" dirty="0" smtClean="0"/>
              <a:t>«Шторм на море»</a:t>
            </a:r>
          </a:p>
          <a:p>
            <a:r>
              <a:rPr lang="ru-RU" sz="1600" dirty="0" smtClean="0"/>
              <a:t>«Живые игрушки»</a:t>
            </a:r>
          </a:p>
          <a:p>
            <a:r>
              <a:rPr lang="ru-RU" sz="1600" dirty="0" smtClean="0"/>
              <a:t>«Наши маленькие </a:t>
            </a:r>
          </a:p>
          <a:p>
            <a:pPr>
              <a:buNone/>
            </a:pPr>
            <a:r>
              <a:rPr lang="ru-RU" sz="1600" dirty="0" smtClean="0"/>
              <a:t>друзья»</a:t>
            </a:r>
          </a:p>
          <a:p>
            <a:r>
              <a:rPr lang="ru-RU" sz="1600" dirty="0" smtClean="0"/>
              <a:t>«Мостик»</a:t>
            </a:r>
          </a:p>
          <a:p>
            <a:r>
              <a:rPr lang="ru-RU" sz="1600" dirty="0" smtClean="0"/>
              <a:t>«Найди</a:t>
            </a:r>
          </a:p>
          <a:p>
            <a:pPr>
              <a:buNone/>
            </a:pPr>
            <a:r>
              <a:rPr lang="ru-RU" sz="1600" dirty="0" smtClean="0"/>
              <a:t>колокольчик»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6259820" y="1042624"/>
            <a:ext cx="2664296" cy="6136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Игры: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514079"/>
            <a:ext cx="4032448" cy="22839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3720" y="4284440"/>
            <a:ext cx="4248472" cy="2433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8750" y="1312973"/>
            <a:ext cx="3657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«Идем в гости».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9027">
            <a:off x="5724128" y="1412776"/>
            <a:ext cx="2592288" cy="20671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Игры на развитие эмоциональной разгрузки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438830">
            <a:off x="766516" y="1912249"/>
            <a:ext cx="3888432" cy="21969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191868">
            <a:off x="4625064" y="3826980"/>
            <a:ext cx="4032448" cy="2210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08618">
            <a:off x="573511" y="4185091"/>
            <a:ext cx="3469926" cy="22363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79424754"/>
      </p:ext>
    </p:extLst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Игры на </a:t>
            </a:r>
            <a:r>
              <a:rPr lang="ru-RU" sz="2800" dirty="0" smtClean="0">
                <a:solidFill>
                  <a:srgbClr val="002060"/>
                </a:solidFill>
              </a:rPr>
              <a:t>развитие взаимодействия и сотрудничества в группе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1231540"/>
            <a:ext cx="3657600" cy="46873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002060"/>
                </a:solidFill>
              </a:rPr>
              <a:t>«Паровоз».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559" y="1700273"/>
            <a:ext cx="3713533" cy="24315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276910" y="1167134"/>
            <a:ext cx="3311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«Звучащее пианино».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40427" y="4646482"/>
            <a:ext cx="20901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«Собери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инструмент».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559" y="4553909"/>
            <a:ext cx="3181470" cy="1968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4575179" y="1665906"/>
            <a:ext cx="4029269" cy="2503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5659" y="4437112"/>
            <a:ext cx="2609686" cy="2084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06698110"/>
      </p:ext>
    </p:extLst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Игры на соблюдение правил, активизации внимания и нахождения пары.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«Барабаны и барабанщики»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139" y="2564904"/>
            <a:ext cx="3888432" cy="288496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040" y="1600200"/>
            <a:ext cx="3528392" cy="259728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64088" y="4509120"/>
            <a:ext cx="277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«</a:t>
            </a:r>
            <a:r>
              <a:rPr lang="ru-RU" sz="2400" dirty="0">
                <a:solidFill>
                  <a:srgbClr val="002060"/>
                </a:solidFill>
              </a:rPr>
              <a:t>Приветствие» </a:t>
            </a:r>
          </a:p>
        </p:txBody>
      </p:sp>
    </p:spTree>
    <p:extLst>
      <p:ext uri="{BB962C8B-B14F-4D97-AF65-F5344CB8AC3E}">
        <p14:creationId xmlns:p14="http://schemas.microsoft.com/office/powerpoint/2010/main" val="1729388391"/>
      </p:ext>
    </p:extLst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59832" y="188640"/>
            <a:ext cx="267464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З</a:t>
            </a:r>
            <a:r>
              <a:rPr lang="ru-RU" sz="3600" dirty="0" smtClean="0">
                <a:solidFill>
                  <a:srgbClr val="002060"/>
                </a:solidFill>
              </a:rPr>
              <a:t>аключение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969938"/>
            <a:ext cx="4752528" cy="4259262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ru-RU" dirty="0"/>
              <a:t>Н</a:t>
            </a:r>
            <a:r>
              <a:rPr lang="ru-RU" dirty="0" smtClean="0"/>
              <a:t>е ждите, что ваши дети будут такими, какими вы хотите их видеть. </a:t>
            </a:r>
            <a:r>
              <a:rPr lang="ru-RU" dirty="0"/>
              <a:t>М</a:t>
            </a:r>
            <a:r>
              <a:rPr lang="ru-RU" dirty="0" smtClean="0"/>
              <a:t>еньше думайте о том, какими они должны стать и внимательнее смотрите, какие они есть в реальности. Больше думайте о том, как им помочь, меньше о том, как их исправить. Не забывайте, что раздражение, </a:t>
            </a:r>
          </a:p>
          <a:p>
            <a:pPr marL="36576" indent="0">
              <a:buNone/>
            </a:pPr>
            <a:r>
              <a:rPr lang="ru-RU" dirty="0" smtClean="0"/>
              <a:t>обида и разочарование, которые всегда являются следствием </a:t>
            </a:r>
          </a:p>
          <a:p>
            <a:pPr marL="36576" indent="0">
              <a:buNone/>
            </a:pPr>
            <a:r>
              <a:rPr lang="ru-RU" dirty="0" smtClean="0"/>
              <a:t>неоправданных ожиданий, </a:t>
            </a:r>
          </a:p>
          <a:p>
            <a:pPr marL="36576" indent="0">
              <a:buNone/>
            </a:pPr>
            <a:r>
              <a:rPr lang="ru-RU" dirty="0" smtClean="0"/>
              <a:t>самый неэффективный и </a:t>
            </a:r>
          </a:p>
          <a:p>
            <a:pPr marL="36576" indent="0">
              <a:buNone/>
            </a:pPr>
            <a:r>
              <a:rPr lang="ru-RU" dirty="0" smtClean="0"/>
              <a:t>опасный метод воздействия </a:t>
            </a:r>
          </a:p>
          <a:p>
            <a:pPr marL="36576" indent="0">
              <a:buNone/>
            </a:pPr>
            <a:r>
              <a:rPr lang="ru-RU" dirty="0" smtClean="0"/>
              <a:t>на человека в любом возрасте.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8024" y="2636912"/>
            <a:ext cx="4060979" cy="40609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656184"/>
          </a:xfrm>
        </p:spPr>
        <p:txBody>
          <a:bodyPr/>
          <a:lstStyle/>
          <a:p>
            <a:r>
              <a:rPr lang="ru-RU" dirty="0" smtClean="0"/>
              <a:t>	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0204" y="188640"/>
            <a:ext cx="4824536" cy="29631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2924944"/>
            <a:ext cx="4896544" cy="35158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6428" y="3465004"/>
            <a:ext cx="2808312" cy="3134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88640"/>
            <a:ext cx="3240360" cy="2430269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83720" y="692696"/>
            <a:ext cx="3657600" cy="4525963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Цель: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36576" indent="0">
              <a:buNone/>
            </a:pPr>
            <a:r>
              <a:rPr lang="ru-RU" dirty="0" smtClean="0"/>
              <a:t>Представление </a:t>
            </a:r>
            <a:r>
              <a:rPr lang="ru-RU" dirty="0"/>
              <a:t>опыта работы по использованию</a:t>
            </a:r>
          </a:p>
          <a:p>
            <a:pPr marL="36576" indent="0">
              <a:buNone/>
            </a:pPr>
            <a:r>
              <a:rPr lang="ru-RU" dirty="0"/>
              <a:t>коммуникативной игровой технологи в формировании социальных навыков </a:t>
            </a:r>
            <a:r>
              <a:rPr lang="ru-RU" dirty="0" smtClean="0"/>
              <a:t>и речевого развития дошкольников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33523" y="22034"/>
            <a:ext cx="3657600" cy="561662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endParaRPr lang="ru-RU" sz="3900" b="1" dirty="0" smtClean="0"/>
          </a:p>
          <a:p>
            <a:pPr marL="36576" indent="0">
              <a:buNone/>
            </a:pPr>
            <a:r>
              <a:rPr lang="ru-RU" sz="3900" b="1" dirty="0" smtClean="0"/>
              <a:t>   </a:t>
            </a:r>
            <a:r>
              <a:rPr lang="ru-RU" sz="2800" b="1" dirty="0" smtClean="0">
                <a:solidFill>
                  <a:srgbClr val="002060"/>
                </a:solidFill>
              </a:rPr>
              <a:t>Задачи</a:t>
            </a:r>
            <a:r>
              <a:rPr lang="ru-RU" sz="2800" b="1" dirty="0">
                <a:solidFill>
                  <a:srgbClr val="002060"/>
                </a:solidFill>
              </a:rPr>
              <a:t>: 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dirty="0" smtClean="0"/>
              <a:t>актуализировать </a:t>
            </a:r>
            <a:r>
              <a:rPr lang="ru-RU" dirty="0"/>
              <a:t>знании педагогов о важности дошкольного периода детства для развития социальных навыков;</a:t>
            </a:r>
          </a:p>
          <a:p>
            <a:r>
              <a:rPr lang="ru-RU" dirty="0" smtClean="0"/>
              <a:t>познакомить </a:t>
            </a:r>
            <a:r>
              <a:rPr lang="ru-RU" dirty="0"/>
              <a:t>с современными методическими основами игровых технологий, направленных на социально – личностное </a:t>
            </a:r>
            <a:r>
              <a:rPr lang="ru-RU" dirty="0" smtClean="0"/>
              <a:t>и речевое развитие дошкольников</a:t>
            </a:r>
            <a:r>
              <a:rPr lang="ru-RU" dirty="0"/>
              <a:t>.</a:t>
            </a:r>
          </a:p>
          <a:p>
            <a:pPr marL="36576" indent="0">
              <a:buNone/>
            </a:pP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406289">
            <a:off x="793581" y="3623540"/>
            <a:ext cx="3881236" cy="2839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571" y="301330"/>
            <a:ext cx="3610744" cy="11430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ктуальность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4330"/>
            <a:ext cx="8291264" cy="529703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Наблюдая за детьми, мы всё чаще отмечаем,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из них испытывают трудности в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окружающими, особенно со сверстниками.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умеют организовывать общение,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включающее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слушать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сопереживать; умение подбирать вербальные 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(речевые)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невербальные 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(жесты,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мимику,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пантомимику)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общения, умение решать конфликтные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обусловлено отсутствием контакта с окружающими, «лучшими друзьями» детей стали современные гаджеты – компьютеры, телефоны планшеты и т.д. Современные дети все меньше времени проводят не только с взрослыми, но и друг с другом. Мы стали забывать, что простое человеческое общение обогащает жизнь детей, привносит яркие краски в сферу их ощущений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забывать, что общение является основным условием развития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фактором формирования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обогащения словарного запаса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конечно, проще всего чему–то научить ребёнка в форме игры. Так можно искусственно создать жизненную ситуацию, решить проблемы, возникающие в общении между детьми. И существенную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развитии речи детей играют коммуникативные игры.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309042"/>
            <a:ext cx="3312368" cy="227057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Определение: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05921"/>
            <a:ext cx="8363272" cy="3667547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игра- это совместная деятельность детей, способ самовыражения, взаимного сотрудничества, где партнеры находятся в позиции «на равных», стараются учитывать особенности и интересы друг друга. </a:t>
            </a:r>
          </a:p>
          <a:p>
            <a:pPr marL="3657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коммуникативные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ребенка -  это их способность взаимодействовать с окружающим миром, правильно понимая и передавая информацию.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0032" y="4365104"/>
            <a:ext cx="3744416" cy="2254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97856">
            <a:off x="1480726" y="4553294"/>
            <a:ext cx="2776561" cy="1878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воспитательной работы ДОУ-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детском саду такую атмосферу, такие условия, в которой дети будут успешно социализироваться.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51471">
            <a:off x="698511" y="1716625"/>
            <a:ext cx="3329973" cy="33804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85436">
            <a:off x="3684331" y="3895461"/>
            <a:ext cx="4612070" cy="24118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87609">
            <a:off x="5920198" y="1260748"/>
            <a:ext cx="2597393" cy="3186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Значение коммуникативных игр: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Помогают адаптироваться к условиям ДОУ</a:t>
            </a:r>
          </a:p>
          <a:p>
            <a:r>
              <a:rPr lang="ru-RU" dirty="0" smtClean="0"/>
              <a:t>Снимают телесные зажимы</a:t>
            </a:r>
          </a:p>
          <a:p>
            <a:r>
              <a:rPr lang="ru-RU" dirty="0" smtClean="0"/>
              <a:t>Способствуют эмоциональной разрядке</a:t>
            </a:r>
          </a:p>
          <a:p>
            <a:r>
              <a:rPr lang="ru-RU" dirty="0" smtClean="0"/>
              <a:t>Развивают воображение</a:t>
            </a:r>
          </a:p>
          <a:p>
            <a:r>
              <a:rPr lang="ru-RU" dirty="0" smtClean="0"/>
              <a:t>Развивают речь</a:t>
            </a:r>
          </a:p>
          <a:p>
            <a:r>
              <a:rPr lang="ru-RU" dirty="0" smtClean="0"/>
              <a:t>Развивают мимику и жесты</a:t>
            </a:r>
          </a:p>
          <a:p>
            <a:r>
              <a:rPr lang="ru-RU" dirty="0" smtClean="0"/>
              <a:t>Активизируют внимание</a:t>
            </a:r>
          </a:p>
          <a:p>
            <a:r>
              <a:rPr lang="ru-RU" dirty="0" smtClean="0"/>
              <a:t>Учат соблюдать правила</a:t>
            </a:r>
          </a:p>
          <a:p>
            <a:r>
              <a:rPr lang="ru-RU" dirty="0" smtClean="0"/>
              <a:t>Знакомят с чувствами и учат их распознавать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Классификация коммуникативных игр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Игры - знакомства детей друг с другом, создание положительных эмоций, развитие </a:t>
            </a:r>
            <a:r>
              <a:rPr lang="ru-RU" dirty="0" smtClean="0"/>
              <a:t>эмпатии (способности </a:t>
            </a:r>
            <a:r>
              <a:rPr lang="ru-RU" dirty="0"/>
              <a:t>к </a:t>
            </a:r>
            <a:r>
              <a:rPr lang="ru-RU" dirty="0" smtClean="0"/>
              <a:t>сопереживанию).</a:t>
            </a:r>
          </a:p>
          <a:p>
            <a:r>
              <a:rPr lang="ru-RU" dirty="0"/>
              <a:t>Игры </a:t>
            </a:r>
            <a:r>
              <a:rPr lang="ru-RU" dirty="0" smtClean="0"/>
              <a:t>на </a:t>
            </a:r>
            <a:r>
              <a:rPr lang="ru-RU" dirty="0"/>
              <a:t>группирование или поиск подходящих </a:t>
            </a:r>
            <a:r>
              <a:rPr lang="ru-RU" dirty="0" smtClean="0"/>
              <a:t>вариантов.</a:t>
            </a:r>
            <a:endParaRPr lang="ru-RU" dirty="0"/>
          </a:p>
          <a:p>
            <a:r>
              <a:rPr lang="ru-RU" dirty="0" smtClean="0"/>
              <a:t>Игры успокаивающие.</a:t>
            </a:r>
          </a:p>
          <a:p>
            <a:r>
              <a:rPr lang="ru-RU" dirty="0" smtClean="0"/>
              <a:t>Игры на доверие.</a:t>
            </a:r>
          </a:p>
          <a:p>
            <a:r>
              <a:rPr lang="ru-RU" dirty="0" smtClean="0"/>
              <a:t>Игры для </a:t>
            </a:r>
            <a:r>
              <a:rPr lang="ru-RU" dirty="0"/>
              <a:t>снятия </a:t>
            </a:r>
            <a:r>
              <a:rPr lang="ru-RU" dirty="0" smtClean="0"/>
              <a:t>напряжения,</a:t>
            </a:r>
            <a:endParaRPr lang="ru-RU" dirty="0"/>
          </a:p>
          <a:p>
            <a:pPr marL="36576" indent="0">
              <a:buNone/>
            </a:pPr>
            <a:r>
              <a:rPr lang="ru-RU" dirty="0" smtClean="0"/>
              <a:t>    агрессивности. </a:t>
            </a:r>
          </a:p>
          <a:p>
            <a:r>
              <a:rPr lang="ru-RU" dirty="0" smtClean="0"/>
              <a:t>Игры на развитие внимания.</a:t>
            </a:r>
          </a:p>
          <a:p>
            <a:r>
              <a:rPr lang="ru-RU" dirty="0"/>
              <a:t>Игры для повышения детской </a:t>
            </a:r>
            <a:r>
              <a:rPr lang="ru-RU" dirty="0" smtClean="0"/>
              <a:t>самооценки и </a:t>
            </a:r>
            <a:r>
              <a:rPr lang="ru-RU" dirty="0" err="1" smtClean="0"/>
              <a:t>мн.др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908" y="1475656"/>
            <a:ext cx="8568952" cy="5141168"/>
          </a:xfrm>
        </p:spPr>
        <p:txBody>
          <a:bodyPr/>
          <a:lstStyle/>
          <a:p>
            <a:pPr marL="36576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«Приветствие»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1143000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</a:rPr>
              <a:t>Игры - знакомства детей друг с другом, создание положительных эмоций, развитие </a:t>
            </a:r>
            <a:r>
              <a:rPr lang="ru-RU" sz="2800" dirty="0" err="1">
                <a:solidFill>
                  <a:srgbClr val="002060"/>
                </a:solidFill>
              </a:rPr>
              <a:t>эмпатии</a:t>
            </a:r>
            <a:r>
              <a:rPr lang="ru-RU" sz="2800" dirty="0">
                <a:solidFill>
                  <a:srgbClr val="002060"/>
                </a:solidFill>
              </a:rPr>
              <a:t> (способности к сопереживанию).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311184">
            <a:off x="366220" y="2190675"/>
            <a:ext cx="3833234" cy="29969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09156" y="4762438"/>
            <a:ext cx="4104456" cy="2022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414208">
            <a:off x="5434942" y="2157972"/>
            <a:ext cx="3240360" cy="25177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25795667"/>
      </p:ext>
    </p:extLst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«Приветствие»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76788">
            <a:off x="457200" y="1340768"/>
            <a:ext cx="3024336" cy="2490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762575">
            <a:off x="4428447" y="1591454"/>
            <a:ext cx="4210100" cy="2226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5038">
            <a:off x="3139238" y="3833715"/>
            <a:ext cx="3816424" cy="26599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4235083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990</TotalTime>
  <Words>736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Times New Roman</vt:lpstr>
      <vt:lpstr>Wingdings 2</vt:lpstr>
      <vt:lpstr>Техническая</vt:lpstr>
      <vt:lpstr>Мастер – класс на тему: «Влияние коммуникативных игр на речевое развитие детей дошкольного возраста».</vt:lpstr>
      <vt:lpstr>Презентация PowerPoint</vt:lpstr>
      <vt:lpstr>Актуальность</vt:lpstr>
      <vt:lpstr>Определение:</vt:lpstr>
      <vt:lpstr>Цель воспитательной работы ДОУ- создать в детском саду такую атмосферу, такие условия, в которой дети будут успешно социализироваться.</vt:lpstr>
      <vt:lpstr>Значение коммуникативных игр:</vt:lpstr>
      <vt:lpstr>Классификация коммуникативных игр</vt:lpstr>
      <vt:lpstr>Игры - знакомства детей друг с другом, создание положительных эмоций, развитие эмпатии (способности к сопереживанию).</vt:lpstr>
      <vt:lpstr>«Приветствие»</vt:lpstr>
      <vt:lpstr>Игры для повышения детской самооценки</vt:lpstr>
      <vt:lpstr>Игры на развитие доверительных отношений</vt:lpstr>
      <vt:lpstr>Игры на развитие эмоциональной разгрузки</vt:lpstr>
      <vt:lpstr>Игры на развитие взаимодействия и сотрудничества в группе</vt:lpstr>
      <vt:lpstr>Игры на соблюдение правил, активизации внимания и нахождения пары.</vt:lpstr>
      <vt:lpstr>Заключение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игры</dc:title>
  <dc:creator>RiK</dc:creator>
  <cp:lastModifiedBy>User</cp:lastModifiedBy>
  <cp:revision>79</cp:revision>
  <dcterms:created xsi:type="dcterms:W3CDTF">2013-05-08T18:58:21Z</dcterms:created>
  <dcterms:modified xsi:type="dcterms:W3CDTF">2023-11-28T16:05:40Z</dcterms:modified>
</cp:coreProperties>
</file>