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sldIdLst>
    <p:sldId id="256" r:id="rId2"/>
    <p:sldId id="274" r:id="rId3"/>
    <p:sldId id="278" r:id="rId4"/>
    <p:sldId id="275" r:id="rId5"/>
    <p:sldId id="279" r:id="rId6"/>
    <p:sldId id="276" r:id="rId7"/>
    <p:sldId id="280" r:id="rId8"/>
    <p:sldId id="277" r:id="rId9"/>
    <p:sldId id="258" r:id="rId10"/>
    <p:sldId id="281" r:id="rId11"/>
    <p:sldId id="260" r:id="rId12"/>
    <p:sldId id="259" r:id="rId13"/>
    <p:sldId id="261" r:id="rId14"/>
    <p:sldId id="282" r:id="rId15"/>
    <p:sldId id="262" r:id="rId16"/>
    <p:sldId id="268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DE"/>
    <a:srgbClr val="FFBDEB"/>
    <a:srgbClr val="006600"/>
    <a:srgbClr val="990099"/>
    <a:srgbClr val="D60093"/>
    <a:srgbClr val="008E40"/>
    <a:srgbClr val="FF2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2" d="100"/>
          <a:sy n="112" d="100"/>
        </p:scale>
        <p:origin x="16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70F017-2EEC-47BF-97AD-2A0CC6441AED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27CBA4-83DE-4EA3-B3F9-A4A8BF671B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183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4E190-B758-4056-830D-38F6633C3175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C8623-632D-4D57-A8DE-8E3C8D936A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52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9FDDB-7D8F-4E87-95CB-7A24A70F3650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D700F-4C7D-4A41-814F-159D36B807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75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FA3D4-72DB-434D-8D7F-D9CA6AEB69D6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60509-1DAA-463E-A553-BB8FEF552F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16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E5C5A-6B98-4CAB-B718-4CBABB96208B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2BFA2-5490-4681-B686-2A3932E855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272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80CCC-FC52-4FF4-8E4D-BC0A3A9ED7B8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062CC-0A76-4CAC-97D1-4B33064862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973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3BDE7-405F-4F95-AA6C-AD415BC8DF4F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37B80-B6EF-485A-8C7D-D69AA45737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626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1DDDC-4BA9-440A-BBD9-FB0CEF83E1BC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020CB-AE2E-423E-B7E6-065C8A8024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79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445471-921E-4EA4-9E87-B7FB537EB232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C70C-EDD6-44D0-B7D0-3F04334B8C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77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F9AC4-6E92-4485-A09A-30152E9377F7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A10E9-7D29-48E1-8942-F580D6F1E0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68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A4C7E-C198-4FF9-8506-0025BA625AB9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A31C4-A652-488D-828A-EEF4533A68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1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06028D7-6876-4431-83FD-0999E379CED9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0441C9D-099E-4837-BCA3-3F5525539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8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NULL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48072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1124744"/>
            <a:ext cx="3642742" cy="19609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Покров Пресвятой Богородицы,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праздник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 подготовительной группе.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811320" y="3472411"/>
            <a:ext cx="364274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Подготовила: музыкальный руководитель МБДОУ детского сада №7 «Жемчужинка»</a:t>
            </a:r>
          </a:p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Абдуллаева М.В.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4104074" y="6054746"/>
            <a:ext cx="9358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</a:rPr>
              <a:t>2023г.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50943" numSld="16">
                <p:cTn id="8" repeatCount="3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025"/>
            <a:ext cx="8784976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4154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76" y="556823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836613"/>
            <a:ext cx="7704138" cy="792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u="wavy" dirty="0">
                <a:solidFill>
                  <a:schemeClr val="bg2">
                    <a:lumMod val="50000"/>
                  </a:schemeClr>
                </a:solidFill>
              </a:rPr>
              <a:t>Вариативные формы музыкальной деятельности </a:t>
            </a:r>
            <a:r>
              <a:rPr lang="ru-RU" sz="2400" b="1" u="wavy" dirty="0" smtClean="0">
                <a:solidFill>
                  <a:schemeClr val="bg2">
                    <a:lumMod val="50000"/>
                  </a:schemeClr>
                </a:solidFill>
              </a:rPr>
              <a:t>детей в раннем  возрасте (1-3 года)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82713" y="1628775"/>
            <a:ext cx="6192837" cy="86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ВЕДУЩАЯ 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предметная; предметно-</a:t>
            </a:r>
            <a:r>
              <a:rPr lang="ru-RU" sz="2000" dirty="0" err="1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манипулятивная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8050" y="3119438"/>
            <a:ext cx="3546475" cy="682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Игровое экспериментирование со звуками на предметной основе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7738" y="3119438"/>
            <a:ext cx="3524250" cy="682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Игры-эксперименты со звуками и игры- путешествия в мир звуков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0275" y="4652963"/>
            <a:ext cx="3546475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Музыкальные пальчиковые и музыкальные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логоритмические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игры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33450" y="3890963"/>
            <a:ext cx="3544888" cy="682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Предметное коллекционирование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37100" y="3879850"/>
            <a:ext cx="3544888" cy="6842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Музыкально-игровые приёмы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79738" y="5516563"/>
            <a:ext cx="3544887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Музыкальные сказки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51388" y="4652963"/>
            <a:ext cx="3546475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Музыкально двигательные игры-импровизации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82713" y="2644775"/>
            <a:ext cx="5997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МУЗЫКАЛЬНОЙ 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931591"/>
            <a:ext cx="29523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Посмотрите, какая красота!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поменял свой наряд.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037" y="548679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981075"/>
            <a:ext cx="6964363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wavy" dirty="0" smtClean="0">
                <a:solidFill>
                  <a:schemeClr val="bg2">
                    <a:lumMod val="50000"/>
                  </a:schemeClr>
                </a:solidFill>
              </a:rPr>
              <a:t>Виды музыкальной деятельности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088" y="2957513"/>
            <a:ext cx="2406650" cy="3028950"/>
          </a:xfrm>
          <a:prstGeom prst="round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</a:rPr>
              <a:t>общение со взрослым, восприятие музыки, детских песен и стихов, двигательная активность и тактильно-двигательные игры.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42988" y="1893888"/>
            <a:ext cx="2368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solidFill>
                  <a:srgbClr val="008E40"/>
                </a:solidFill>
              </a:rPr>
              <a:t>младенческий возраст</a:t>
            </a:r>
          </a:p>
          <a:p>
            <a:pPr algn="ctr"/>
            <a:r>
              <a:rPr lang="ru-RU" u="sng">
                <a:solidFill>
                  <a:srgbClr val="008E40"/>
                </a:solidFill>
              </a:rPr>
              <a:t> (2 месяца - 1 год) </a:t>
            </a:r>
            <a:endParaRPr lang="ru-RU">
              <a:solidFill>
                <a:srgbClr val="008E4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1538" y="2947988"/>
            <a:ext cx="2322512" cy="3005137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восприятие смысла музыки, сказок, стихов,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рассматривание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картинок, двигательная активность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7400" y="2947988"/>
            <a:ext cx="2449513" cy="3008312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Игровая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и двигательная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(овладение основными движениями)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деятельность детей, пение, игры на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дми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1563" y="2060575"/>
            <a:ext cx="188118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ранний возраст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(1 год - 3 года)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78500" y="1873250"/>
            <a:ext cx="22796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дошкольный возраст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(3 года - 8 лет)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803" y="517817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488237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u="wavy" dirty="0">
                <a:solidFill>
                  <a:schemeClr val="bg2">
                    <a:lumMod val="50000"/>
                  </a:schemeClr>
                </a:solidFill>
              </a:rPr>
              <a:t>Вариативные формы </a:t>
            </a:r>
            <a:r>
              <a:rPr lang="ru-RU" sz="2400" b="1" u="wavy" dirty="0" smtClean="0">
                <a:solidFill>
                  <a:schemeClr val="bg2">
                    <a:lumMod val="50000"/>
                  </a:schemeClr>
                </a:solidFill>
              </a:rPr>
              <a:t>музыкальной </a:t>
            </a:r>
            <a:r>
              <a:rPr lang="ru-RU" sz="2400" b="1" u="wavy" dirty="0">
                <a:solidFill>
                  <a:schemeClr val="bg2">
                    <a:lumMod val="50000"/>
                  </a:schemeClr>
                </a:solidFill>
              </a:rPr>
              <a:t>деятельности </a:t>
            </a:r>
            <a:r>
              <a:rPr lang="ru-RU" sz="2400" b="1" u="wavy" dirty="0" smtClean="0">
                <a:solidFill>
                  <a:schemeClr val="bg2">
                    <a:lumMod val="50000"/>
                  </a:schemeClr>
                </a:solidFill>
              </a:rPr>
              <a:t>детей среднего возраста (3-5 лет)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813" y="1484313"/>
            <a:ext cx="6192837" cy="865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ВЕДУЩАЯ 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(сюжетно-ролевая  игра)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996952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Музыкальные сюжетно-ролевые  игры (песня-игра)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7009" y="2996951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Музыкальные игры-фантазирования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5100" y="3814546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Игровые проблемные ситуации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на музыкальной основе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97403" y="3813429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Усложняющиеся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игры-эксперименты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и игры-путешествия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4679581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Музыкально-дидактические игры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97403" y="4679581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Игры-этюды по мотивам музыкальных произведений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0305" y="5517229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Сюжетно-проблемные ситуации или ситуации с ролевым взаимодействием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0226" y="5517229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Концерты-загадки, беседы,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в т. ч. по вопросам детей о музыке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438" y="2435225"/>
            <a:ext cx="57292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МУЗЫКАЛЬНОЙ  ДЕЯТЕЛЬНОСТИ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38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47813" y="1484313"/>
            <a:ext cx="6192837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ВЕДУЩАЯ 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(сюжетно-ролевая  игра)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650" y="2447925"/>
            <a:ext cx="3690938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Проблемные и ситуационные задачи, их широкая вариативность,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полипроблемност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25975" y="2447925"/>
            <a:ext cx="3690938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Исследовательская (опытная) деятельность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650" y="3205163"/>
            <a:ext cx="3690938" cy="6842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Проектная деятельность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25975" y="3211513"/>
            <a:ext cx="3690938" cy="6842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Театрализованная деятельность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650" y="3981450"/>
            <a:ext cx="3690938" cy="684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Музыкально-дидактические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компьютерные  игры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25975" y="3981450"/>
            <a:ext cx="3673475" cy="684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Хороводная игра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650" y="4752975"/>
            <a:ext cx="3690938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Музыкальные игры-импровизации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4752975"/>
            <a:ext cx="3673475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Музыкальные конкурсы, фестивали, концерты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650" y="5511800"/>
            <a:ext cx="3690938" cy="684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Интегративная деятельность (художественная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полидеятельность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25975" y="5537200"/>
            <a:ext cx="3694113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Клуб музыкальных интересов.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Коллекционирование (в т. ч. и музыкальных впечатлений).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93888" y="2135188"/>
            <a:ext cx="55578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МУЗЫКАЛЬНОЙ   ДЕЯТЕЛЬНОСТИ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5094287"/>
            <a:ext cx="403244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На опушке осень краски разводила,</a:t>
            </a:r>
            <a:b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По листве тихонько кистью проводила.</a:t>
            </a:r>
            <a:b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Долго осень рисовала,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Прилегла она, устала.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Баю - бай, отдыхай!</a:t>
            </a:r>
            <a:endParaRPr lang="ru-RU" dirty="0">
              <a:effectLst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20" y="548680"/>
            <a:ext cx="8712968" cy="576064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687388" y="981075"/>
            <a:ext cx="7705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139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4" y="188640"/>
            <a:ext cx="865057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3423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7688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  </a:t>
            </a:r>
            <a:r>
              <a:rPr lang="ru-RU" dirty="0" smtClean="0"/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r="7476"/>
          <a:stretch/>
        </p:blipFill>
        <p:spPr>
          <a:xfrm>
            <a:off x="179512" y="188640"/>
            <a:ext cx="880043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4316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7475"/>
          <a:stretch/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8920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77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3977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6047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379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058"/>
            <a:ext cx="8784976" cy="6491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28184" y="257800"/>
            <a:ext cx="2592288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Листья жёлтые танцуют,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веток падают, летят.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Эту сказку золотую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Называют «листопад».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Листопад! Листопад!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Весь усыпан парк и сад!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Разноцветными коврами,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Расстелился под ногами!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Осень листопадная,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Самая нарядная!</a:t>
            </a:r>
            <a:endParaRPr lang="ru-RU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2237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9889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8" y="548680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ЗАДАЧИ: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1773238"/>
            <a:ext cx="7704137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+mn-cs"/>
              </a:rPr>
              <a:t>Вхождение ребенка в мир музыки;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+mn-cs"/>
              </a:rPr>
              <a:t>Развитие музыкальной эрудиции и культуры дошкольников;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+mn-cs"/>
              </a:rPr>
              <a:t>Развитие  ценностного отношения к музыке как к виду искусства, музыкальным традициям и праздникам;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+mn-cs"/>
              </a:rPr>
              <a:t>Развитие опыта восприятия музыкальных произведений, сопереживание музыкальным образам, настроениям, чувствам;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+mn-cs"/>
              </a:rPr>
              <a:t>Развитие звукового сенсорного и интонационного опыта дошкольников, где музыка выступает как один из возможных языков ознакомления детей с окружающим миром, миром предметов и природ, миром человека, его эмоций, переживаний и чувств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1014</TotalTime>
  <Words>460</Words>
  <Application>Microsoft Office PowerPoint</Application>
  <PresentationFormat>Экран (4:3)</PresentationFormat>
  <Paragraphs>83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Базис</vt:lpstr>
      <vt:lpstr>Покров Пресвятой Богородицы, праздник в подготовительной группе.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ЗАДАЧИ:</vt:lpstr>
      <vt:lpstr>Презентация PowerPoint</vt:lpstr>
      <vt:lpstr>Вариативные формы музыкальной деятельности детей в раннем  возрасте (1-3 года) </vt:lpstr>
      <vt:lpstr>Виды музыкальной деятельности </vt:lpstr>
      <vt:lpstr>Вариативные формы музыкальной деятельности детей среднего возраста (3-5 лет)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в ДОУ  Образовательная область «Художественно-эстетическое развитие» Музыкальный руководитель: Кухта Ольга  Владимировна</dc:title>
  <dc:creator>User</dc:creator>
  <cp:lastModifiedBy>User</cp:lastModifiedBy>
  <cp:revision>97</cp:revision>
  <dcterms:created xsi:type="dcterms:W3CDTF">2014-10-11T17:06:15Z</dcterms:created>
  <dcterms:modified xsi:type="dcterms:W3CDTF">2023-11-01T17:02:35Z</dcterms:modified>
</cp:coreProperties>
</file>